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33" r:id="rId5"/>
    <p:sldId id="440" r:id="rId6"/>
    <p:sldId id="442" r:id="rId7"/>
    <p:sldId id="432" r:id="rId8"/>
    <p:sldId id="443" r:id="rId9"/>
    <p:sldId id="444" r:id="rId10"/>
    <p:sldId id="431" r:id="rId11"/>
    <p:sldId id="445" r:id="rId12"/>
    <p:sldId id="430" r:id="rId13"/>
    <p:sldId id="446" r:id="rId14"/>
    <p:sldId id="451" r:id="rId15"/>
    <p:sldId id="447" r:id="rId16"/>
    <p:sldId id="448" r:id="rId17"/>
    <p:sldId id="449" r:id="rId18"/>
    <p:sldId id="450" r:id="rId19"/>
    <p:sldId id="331" r:id="rId20"/>
    <p:sldId id="382" r:id="rId21"/>
    <p:sldId id="361" r:id="rId22"/>
    <p:sldId id="385" r:id="rId23"/>
    <p:sldId id="428" r:id="rId24"/>
    <p:sldId id="427" r:id="rId25"/>
    <p:sldId id="404" r:id="rId26"/>
    <p:sldId id="388" r:id="rId27"/>
    <p:sldId id="389" r:id="rId28"/>
    <p:sldId id="426" r:id="rId29"/>
    <p:sldId id="390" r:id="rId30"/>
    <p:sldId id="424" r:id="rId31"/>
    <p:sldId id="405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09439DD0-DABE-9B4F-98DE-B29DDB7B17DB}"/>
    <pc:docChg chg="delSld modSld">
      <pc:chgData name="Jim Fleming" userId="161791bae1afb603" providerId="LiveId" clId="{09439DD0-DABE-9B4F-98DE-B29DDB7B17DB}" dt="2022-10-09T18:31:54.738" v="17" actId="20577"/>
      <pc:docMkLst>
        <pc:docMk/>
      </pc:docMkLst>
      <pc:sldChg chg="modSp mod">
        <pc:chgData name="Jim Fleming" userId="161791bae1afb603" providerId="LiveId" clId="{09439DD0-DABE-9B4F-98DE-B29DDB7B17DB}" dt="2022-10-09T18:31:54.738" v="17" actId="20577"/>
        <pc:sldMkLst>
          <pc:docMk/>
          <pc:sldMk cId="3964023673" sldId="336"/>
        </pc:sldMkLst>
        <pc:spChg chg="mod">
          <ac:chgData name="Jim Fleming" userId="161791bae1afb603" providerId="LiveId" clId="{09439DD0-DABE-9B4F-98DE-B29DDB7B17DB}" dt="2022-10-09T18:31:54.738" v="17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09439DD0-DABE-9B4F-98DE-B29DDB7B17DB}" dt="2022-10-09T18:28:07.148" v="5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1791236111" sldId="386"/>
        </pc:sldMkLst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2037322733" sldId="387"/>
        </pc:sldMkLst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3157797029" sldId="399"/>
        </pc:sldMkLst>
      </pc:sldChg>
      <pc:sldChg chg="modSp mod">
        <pc:chgData name="Jim Fleming" userId="161791bae1afb603" providerId="LiveId" clId="{09439DD0-DABE-9B4F-98DE-B29DDB7B17DB}" dt="2022-10-09T18:27:44.278" v="3" actId="20577"/>
        <pc:sldMkLst>
          <pc:docMk/>
          <pc:sldMk cId="3301827054" sldId="420"/>
        </pc:sldMkLst>
        <pc:spChg chg="mod">
          <ac:chgData name="Jim Fleming" userId="161791bae1afb603" providerId="LiveId" clId="{09439DD0-DABE-9B4F-98DE-B29DDB7B17DB}" dt="2022-10-09T18:27:41.620" v="1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09439DD0-DABE-9B4F-98DE-B29DDB7B17DB}" dt="2022-10-09T18:27:44.278" v="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1311554236" sldId="429"/>
        </pc:sldMkLst>
      </pc:sldChg>
      <pc:sldChg chg="modSp mod">
        <pc:chgData name="Jim Fleming" userId="161791bae1afb603" providerId="LiveId" clId="{09439DD0-DABE-9B4F-98DE-B29DDB7B17DB}" dt="2022-10-09T18:28:44.640" v="14"/>
        <pc:sldMkLst>
          <pc:docMk/>
          <pc:sldMk cId="249989575" sldId="430"/>
        </pc:sldMkLst>
        <pc:spChg chg="mod">
          <ac:chgData name="Jim Fleming" userId="161791bae1afb603" providerId="LiveId" clId="{09439DD0-DABE-9B4F-98DE-B29DDB7B17DB}" dt="2022-10-09T18:28:24.267" v="9"/>
          <ac:spMkLst>
            <pc:docMk/>
            <pc:sldMk cId="249989575" sldId="430"/>
            <ac:spMk id="2" creationId="{56E8B136-55D1-C229-815B-0FAB21102D38}"/>
          </ac:spMkLst>
        </pc:spChg>
        <pc:spChg chg="mod">
          <ac:chgData name="Jim Fleming" userId="161791bae1afb603" providerId="LiveId" clId="{09439DD0-DABE-9B4F-98DE-B29DDB7B17DB}" dt="2022-10-09T18:28:44.640" v="14"/>
          <ac:spMkLst>
            <pc:docMk/>
            <pc:sldMk cId="249989575" sldId="430"/>
            <ac:spMk id="3" creationId="{D7D72439-284A-008E-61E4-489A6FFD0D14}"/>
          </ac:spMkLst>
        </pc:spChg>
      </pc:sldChg>
      <pc:sldChg chg="modSp mod">
        <pc:chgData name="Jim Fleming" userId="161791bae1afb603" providerId="LiveId" clId="{09439DD0-DABE-9B4F-98DE-B29DDB7B17DB}" dt="2022-10-09T18:28:42.483" v="13"/>
        <pc:sldMkLst>
          <pc:docMk/>
          <pc:sldMk cId="547607367" sldId="431"/>
        </pc:sldMkLst>
        <pc:spChg chg="mod">
          <ac:chgData name="Jim Fleming" userId="161791bae1afb603" providerId="LiveId" clId="{09439DD0-DABE-9B4F-98DE-B29DDB7B17DB}" dt="2022-10-09T18:28:21.224" v="8"/>
          <ac:spMkLst>
            <pc:docMk/>
            <pc:sldMk cId="547607367" sldId="431"/>
            <ac:spMk id="2" creationId="{56E8B136-55D1-C229-815B-0FAB21102D38}"/>
          </ac:spMkLst>
        </pc:spChg>
        <pc:spChg chg="mod">
          <ac:chgData name="Jim Fleming" userId="161791bae1afb603" providerId="LiveId" clId="{09439DD0-DABE-9B4F-98DE-B29DDB7B17DB}" dt="2022-10-09T18:28:42.483" v="13"/>
          <ac:spMkLst>
            <pc:docMk/>
            <pc:sldMk cId="547607367" sldId="431"/>
            <ac:spMk id="3" creationId="{D7D72439-284A-008E-61E4-489A6FFD0D14}"/>
          </ac:spMkLst>
        </pc:spChg>
      </pc:sldChg>
      <pc:sldChg chg="modSp mod">
        <pc:chgData name="Jim Fleming" userId="161791bae1afb603" providerId="LiveId" clId="{09439DD0-DABE-9B4F-98DE-B29DDB7B17DB}" dt="2022-10-09T18:28:40.654" v="12"/>
        <pc:sldMkLst>
          <pc:docMk/>
          <pc:sldMk cId="18813613" sldId="432"/>
        </pc:sldMkLst>
        <pc:spChg chg="mod">
          <ac:chgData name="Jim Fleming" userId="161791bae1afb603" providerId="LiveId" clId="{09439DD0-DABE-9B4F-98DE-B29DDB7B17DB}" dt="2022-10-09T18:28:18.382" v="7"/>
          <ac:spMkLst>
            <pc:docMk/>
            <pc:sldMk cId="18813613" sldId="432"/>
            <ac:spMk id="2" creationId="{56E8B136-55D1-C229-815B-0FAB21102D38}"/>
          </ac:spMkLst>
        </pc:spChg>
        <pc:spChg chg="mod">
          <ac:chgData name="Jim Fleming" userId="161791bae1afb603" providerId="LiveId" clId="{09439DD0-DABE-9B4F-98DE-B29DDB7B17DB}" dt="2022-10-09T18:28:40.654" v="12"/>
          <ac:spMkLst>
            <pc:docMk/>
            <pc:sldMk cId="18813613" sldId="432"/>
            <ac:spMk id="3" creationId="{D7D72439-284A-008E-61E4-489A6FFD0D14}"/>
          </ac:spMkLst>
        </pc:spChg>
      </pc:sldChg>
      <pc:sldChg chg="modSp mod">
        <pc:chgData name="Jim Fleming" userId="161791bae1afb603" providerId="LiveId" clId="{09439DD0-DABE-9B4F-98DE-B29DDB7B17DB}" dt="2022-10-09T18:28:38.565" v="11"/>
        <pc:sldMkLst>
          <pc:docMk/>
          <pc:sldMk cId="1188930690" sldId="433"/>
        </pc:sldMkLst>
        <pc:spChg chg="mod">
          <ac:chgData name="Jim Fleming" userId="161791bae1afb603" providerId="LiveId" clId="{09439DD0-DABE-9B4F-98DE-B29DDB7B17DB}" dt="2022-10-09T18:28:15.335" v="6"/>
          <ac:spMkLst>
            <pc:docMk/>
            <pc:sldMk cId="1188930690" sldId="433"/>
            <ac:spMk id="2" creationId="{56E8B136-55D1-C229-815B-0FAB21102D38}"/>
          </ac:spMkLst>
        </pc:spChg>
        <pc:spChg chg="mod">
          <ac:chgData name="Jim Fleming" userId="161791bae1afb603" providerId="LiveId" clId="{09439DD0-DABE-9B4F-98DE-B29DDB7B17DB}" dt="2022-10-09T18:28:38.565" v="11"/>
          <ac:spMkLst>
            <pc:docMk/>
            <pc:sldMk cId="1188930690" sldId="433"/>
            <ac:spMk id="3" creationId="{D7D72439-284A-008E-61E4-489A6FFD0D14}"/>
          </ac:spMkLst>
        </pc:spChg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2853803670" sldId="434"/>
        </pc:sldMkLst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2760982697" sldId="435"/>
        </pc:sldMkLst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492701800" sldId="436"/>
        </pc:sldMkLst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1119075069" sldId="437"/>
        </pc:sldMkLst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4071701864" sldId="438"/>
        </pc:sldMkLst>
      </pc:sldChg>
      <pc:sldChg chg="del">
        <pc:chgData name="Jim Fleming" userId="161791bae1afb603" providerId="LiveId" clId="{09439DD0-DABE-9B4F-98DE-B29DDB7B17DB}" dt="2022-10-09T18:28:00.987" v="4" actId="2696"/>
        <pc:sldMkLst>
          <pc:docMk/>
          <pc:sldMk cId="326543885" sldId="439"/>
        </pc:sldMkLst>
      </pc:sldChg>
      <pc:sldChg chg="modSp mod">
        <pc:chgData name="Jim Fleming" userId="161791bae1afb603" providerId="LiveId" clId="{09439DD0-DABE-9B4F-98DE-B29DDB7B17DB}" dt="2022-10-09T18:28:47.128" v="15"/>
        <pc:sldMkLst>
          <pc:docMk/>
          <pc:sldMk cId="751313067" sldId="448"/>
        </pc:sldMkLst>
        <pc:spChg chg="mod">
          <ac:chgData name="Jim Fleming" userId="161791bae1afb603" providerId="LiveId" clId="{09439DD0-DABE-9B4F-98DE-B29DDB7B17DB}" dt="2022-10-09T18:28:29.097" v="10"/>
          <ac:spMkLst>
            <pc:docMk/>
            <pc:sldMk cId="751313067" sldId="448"/>
            <ac:spMk id="2" creationId="{56E8B136-55D1-C229-815B-0FAB21102D38}"/>
          </ac:spMkLst>
        </pc:spChg>
        <pc:spChg chg="mod">
          <ac:chgData name="Jim Fleming" userId="161791bae1afb603" providerId="LiveId" clId="{09439DD0-DABE-9B4F-98DE-B29DDB7B17DB}" dt="2022-10-09T18:28:47.128" v="15"/>
          <ac:spMkLst>
            <pc:docMk/>
            <pc:sldMk cId="751313067" sldId="448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CA93249A-EFA3-7D46-9503-D91DEC8E6F48}"/>
    <pc:docChg chg="custSel addSld delSld modSld sldOrd">
      <pc:chgData name="Jim Fleming" userId="161791bae1afb603" providerId="LiveId" clId="{CA93249A-EFA3-7D46-9503-D91DEC8E6F48}" dt="2022-08-13T21:12:49.137" v="322" actId="2696"/>
      <pc:docMkLst>
        <pc:docMk/>
      </pc:docMkLst>
      <pc:sldChg chg="modSp mod">
        <pc:chgData name="Jim Fleming" userId="161791bae1afb603" providerId="LiveId" clId="{CA93249A-EFA3-7D46-9503-D91DEC8E6F48}" dt="2022-08-13T21:07:52.501" v="88" actId="20577"/>
        <pc:sldMkLst>
          <pc:docMk/>
          <pc:sldMk cId="2671222331" sldId="330"/>
        </pc:sldMkLst>
        <pc:spChg chg="mod">
          <ac:chgData name="Jim Fleming" userId="161791bae1afb603" providerId="LiveId" clId="{CA93249A-EFA3-7D46-9503-D91DEC8E6F48}" dt="2022-08-13T21:07:52.501" v="88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29.561" v="81" actId="6549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CA93249A-EFA3-7D46-9503-D91DEC8E6F48}" dt="2022-08-13T21:07:37.777" v="85" actId="20577"/>
        <pc:sldMkLst>
          <pc:docMk/>
          <pc:sldMk cId="3964023673" sldId="336"/>
        </pc:sldMkLst>
        <pc:spChg chg="mod">
          <ac:chgData name="Jim Fleming" userId="161791bae1afb603" providerId="LiveId" clId="{CA93249A-EFA3-7D46-9503-D91DEC8E6F48}" dt="2022-08-13T21:07:24.718" v="80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37.777" v="85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CA93249A-EFA3-7D46-9503-D91DEC8E6F48}" dt="2022-08-13T21:12:48.575" v="321" actId="2696"/>
        <pc:sldMkLst>
          <pc:docMk/>
          <pc:sldMk cId="1973120283" sldId="344"/>
        </pc:sldMkLst>
      </pc:sldChg>
      <pc:sldChg chg="del">
        <pc:chgData name="Jim Fleming" userId="161791bae1afb603" providerId="LiveId" clId="{CA93249A-EFA3-7D46-9503-D91DEC8E6F48}" dt="2022-08-13T21:06:25.825" v="20" actId="2696"/>
        <pc:sldMkLst>
          <pc:docMk/>
          <pc:sldMk cId="2106496173" sldId="345"/>
        </pc:sldMkLst>
      </pc:sldChg>
      <pc:sldChg chg="del">
        <pc:chgData name="Jim Fleming" userId="161791bae1afb603" providerId="LiveId" clId="{CA93249A-EFA3-7D46-9503-D91DEC8E6F48}" dt="2022-08-13T21:08:06.980" v="97" actId="2696"/>
        <pc:sldMkLst>
          <pc:docMk/>
          <pc:sldMk cId="1057515346" sldId="352"/>
        </pc:sldMkLst>
      </pc:sldChg>
      <pc:sldChg chg="modSp mod ord">
        <pc:chgData name="Jim Fleming" userId="161791bae1afb603" providerId="LiveId" clId="{CA93249A-EFA3-7D46-9503-D91DEC8E6F48}" dt="2022-08-13T21:10:05.985" v="196" actId="1076"/>
        <pc:sldMkLst>
          <pc:docMk/>
          <pc:sldMk cId="3980784056" sldId="354"/>
        </pc:sldMkLst>
        <pc:spChg chg="mod">
          <ac:chgData name="Jim Fleming" userId="161791bae1afb603" providerId="LiveId" clId="{CA93249A-EFA3-7D46-9503-D91DEC8E6F48}" dt="2022-08-13T21:10:05.985" v="196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CA93249A-EFA3-7D46-9503-D91DEC8E6F48}" dt="2022-08-13T21:10:00.420" v="195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CA93249A-EFA3-7D46-9503-D91DEC8E6F48}" dt="2022-08-13T21:08:09.134" v="98" actId="2696"/>
        <pc:sldMkLst>
          <pc:docMk/>
          <pc:sldMk cId="2208797292" sldId="355"/>
        </pc:sldMkLst>
      </pc:sldChg>
      <pc:sldChg chg="del">
        <pc:chgData name="Jim Fleming" userId="161791bae1afb603" providerId="LiveId" clId="{CA93249A-EFA3-7D46-9503-D91DEC8E6F48}" dt="2022-08-13T21:09:14.890" v="100" actId="2696"/>
        <pc:sldMkLst>
          <pc:docMk/>
          <pc:sldMk cId="2159946359" sldId="356"/>
        </pc:sldMkLst>
      </pc:sldChg>
      <pc:sldChg chg="del">
        <pc:chgData name="Jim Fleming" userId="161791bae1afb603" providerId="LiveId" clId="{CA93249A-EFA3-7D46-9503-D91DEC8E6F48}" dt="2022-08-13T21:09:12.794" v="99" actId="2696"/>
        <pc:sldMkLst>
          <pc:docMk/>
          <pc:sldMk cId="2946250559" sldId="357"/>
        </pc:sldMkLst>
      </pc:sldChg>
      <pc:sldChg chg="del">
        <pc:chgData name="Jim Fleming" userId="161791bae1afb603" providerId="LiveId" clId="{CA93249A-EFA3-7D46-9503-D91DEC8E6F48}" dt="2022-08-13T21:12:49.137" v="322" actId="2696"/>
        <pc:sldMkLst>
          <pc:docMk/>
          <pc:sldMk cId="816132151" sldId="358"/>
        </pc:sldMkLst>
      </pc:sldChg>
      <pc:sldChg chg="addSp delSp modSp mod">
        <pc:chgData name="Jim Fleming" userId="161791bae1afb603" providerId="LiveId" clId="{CA93249A-EFA3-7D46-9503-D91DEC8E6F48}" dt="2022-08-13T21:12:37.427" v="320" actId="1076"/>
        <pc:sldMkLst>
          <pc:docMk/>
          <pc:sldMk cId="3074875806" sldId="359"/>
        </pc:sldMkLst>
        <pc:spChg chg="mod">
          <ac:chgData name="Jim Fleming" userId="161791bae1afb603" providerId="LiveId" clId="{CA93249A-EFA3-7D46-9503-D91DEC8E6F48}" dt="2022-08-13T21:12:35.377" v="319" actId="107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CA93249A-EFA3-7D46-9503-D91DEC8E6F48}" dt="2022-08-13T21:12:37.427" v="320" actId="1076"/>
          <ac:spMkLst>
            <pc:docMk/>
            <pc:sldMk cId="3074875806" sldId="359"/>
            <ac:spMk id="15" creationId="{471D51D5-D023-7649-17ED-5DEAD848493E}"/>
          </ac:spMkLst>
        </pc:spChg>
        <pc:picChg chg="add del mod">
          <ac:chgData name="Jim Fleming" userId="161791bae1afb603" providerId="LiveId" clId="{CA93249A-EFA3-7D46-9503-D91DEC8E6F48}" dt="2022-08-13T21:11:25.536" v="204" actId="478"/>
          <ac:picMkLst>
            <pc:docMk/>
            <pc:sldMk cId="3074875806" sldId="359"/>
            <ac:picMk id="2" creationId="{184B7AAB-4382-4851-003F-8C08E146E269}"/>
          </ac:picMkLst>
        </pc:picChg>
        <pc:picChg chg="del">
          <ac:chgData name="Jim Fleming" userId="161791bae1afb603" providerId="LiveId" clId="{CA93249A-EFA3-7D46-9503-D91DEC8E6F48}" dt="2022-08-13T21:10:56.487" v="201" actId="478"/>
          <ac:picMkLst>
            <pc:docMk/>
            <pc:sldMk cId="3074875806" sldId="359"/>
            <ac:picMk id="1026" creationId="{39004B74-8A6C-1263-0BE7-4F14F626B1D8}"/>
          </ac:picMkLst>
        </pc:picChg>
        <pc:picChg chg="add mod">
          <ac:chgData name="Jim Fleming" userId="161791bae1afb603" providerId="LiveId" clId="{CA93249A-EFA3-7D46-9503-D91DEC8E6F48}" dt="2022-08-13T21:11:30.647" v="207" actId="1076"/>
          <ac:picMkLst>
            <pc:docMk/>
            <pc:sldMk cId="3074875806" sldId="359"/>
            <ac:picMk id="1028" creationId="{36C95E10-E535-F743-9782-82679BEA13FD}"/>
          </ac:picMkLst>
        </pc:picChg>
      </pc:sldChg>
      <pc:sldChg chg="del">
        <pc:chgData name="Jim Fleming" userId="161791bae1afb603" providerId="LiveId" clId="{CA93249A-EFA3-7D46-9503-D91DEC8E6F48}" dt="2022-08-13T21:06:08.731" v="14" actId="2696"/>
        <pc:sldMkLst>
          <pc:docMk/>
          <pc:sldMk cId="2140983759" sldId="360"/>
        </pc:sldMkLst>
      </pc:sldChg>
      <pc:sldChg chg="del">
        <pc:chgData name="Jim Fleming" userId="161791bae1afb603" providerId="LiveId" clId="{CA93249A-EFA3-7D46-9503-D91DEC8E6F48}" dt="2022-08-13T21:06:24.068" v="19" actId="2696"/>
        <pc:sldMkLst>
          <pc:docMk/>
          <pc:sldMk cId="3072840993" sldId="361"/>
        </pc:sldMkLst>
      </pc:sldChg>
      <pc:sldChg chg="del">
        <pc:chgData name="Jim Fleming" userId="161791bae1afb603" providerId="LiveId" clId="{CA93249A-EFA3-7D46-9503-D91DEC8E6F48}" dt="2022-08-13T21:06:22.616" v="18" actId="2696"/>
        <pc:sldMkLst>
          <pc:docMk/>
          <pc:sldMk cId="2409255462" sldId="362"/>
        </pc:sldMkLst>
      </pc:sldChg>
      <pc:sldChg chg="del">
        <pc:chgData name="Jim Fleming" userId="161791bae1afb603" providerId="LiveId" clId="{CA93249A-EFA3-7D46-9503-D91DEC8E6F48}" dt="2022-08-13T21:06:15.400" v="16" actId="2696"/>
        <pc:sldMkLst>
          <pc:docMk/>
          <pc:sldMk cId="960993015" sldId="363"/>
        </pc:sldMkLst>
      </pc:sldChg>
      <pc:sldChg chg="del">
        <pc:chgData name="Jim Fleming" userId="161791bae1afb603" providerId="LiveId" clId="{CA93249A-EFA3-7D46-9503-D91DEC8E6F48}" dt="2022-08-13T21:06:27.329" v="21" actId="2696"/>
        <pc:sldMkLst>
          <pc:docMk/>
          <pc:sldMk cId="2045590122" sldId="364"/>
        </pc:sldMkLst>
      </pc:sldChg>
      <pc:sldChg chg="modSp add mod ord">
        <pc:chgData name="Jim Fleming" userId="161791bae1afb603" providerId="LiveId" clId="{CA93249A-EFA3-7D46-9503-D91DEC8E6F48}" dt="2022-08-13T21:07:54.717" v="90" actId="20577"/>
        <pc:sldMkLst>
          <pc:docMk/>
          <pc:sldMk cId="761307591" sldId="365"/>
        </pc:sldMkLst>
        <pc:spChg chg="mod">
          <ac:chgData name="Jim Fleming" userId="161791bae1afb603" providerId="LiveId" clId="{CA93249A-EFA3-7D46-9503-D91DEC8E6F48}" dt="2022-08-13T21:07:54.717" v="90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45.088" v="86" actId="6549"/>
          <ac:spMkLst>
            <pc:docMk/>
            <pc:sldMk cId="761307591" sldId="365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10:12.518" v="197" actId="20578"/>
        <pc:sldMkLst>
          <pc:docMk/>
          <pc:sldMk cId="1796127878" sldId="366"/>
        </pc:sldMkLst>
        <pc:spChg chg="mod">
          <ac:chgData name="Jim Fleming" userId="161791bae1afb603" providerId="LiveId" clId="{CA93249A-EFA3-7D46-9503-D91DEC8E6F48}" dt="2022-08-13T21:07:57.267" v="92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58.562" v="93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08:03.334" v="96" actId="20577"/>
        <pc:sldMkLst>
          <pc:docMk/>
          <pc:sldMk cId="2246458585" sldId="367"/>
        </pc:sldMkLst>
        <pc:spChg chg="mod">
          <ac:chgData name="Jim Fleming" userId="161791bae1afb603" providerId="LiveId" clId="{CA93249A-EFA3-7D46-9503-D91DEC8E6F48}" dt="2022-08-13T21:08:01.845" v="95" actId="20577"/>
          <ac:spMkLst>
            <pc:docMk/>
            <pc:sldMk cId="2246458585" sldId="367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8:03.334" v="96" actId="20577"/>
          <ac:spMkLst>
            <pc:docMk/>
            <pc:sldMk cId="2246458585" sldId="367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6ED8DE6C-B466-954C-8024-8A779EF6531A}"/>
    <pc:docChg chg="undo custSel addSld delSld modSld sldOrd">
      <pc:chgData name="Jim Fleming" userId="161791bae1afb603" providerId="LiveId" clId="{6ED8DE6C-B466-954C-8024-8A779EF6531A}" dt="2022-08-20T13:53:16.355" v="923" actId="2696"/>
      <pc:docMkLst>
        <pc:docMk/>
      </pc:docMkLst>
      <pc:sldChg chg="modSp mod">
        <pc:chgData name="Jim Fleming" userId="161791bae1afb603" providerId="LiveId" clId="{6ED8DE6C-B466-954C-8024-8A779EF6531A}" dt="2022-08-20T13:25:12.955" v="400" actId="20577"/>
        <pc:sldMkLst>
          <pc:docMk/>
          <pc:sldMk cId="2671222331" sldId="330"/>
        </pc:sldMkLst>
        <pc:spChg chg="mod">
          <ac:chgData name="Jim Fleming" userId="161791bae1afb603" providerId="LiveId" clId="{6ED8DE6C-B466-954C-8024-8A779EF6531A}" dt="2022-08-20T13:24:05.537" v="396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12.955" v="400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23.997" v="401" actId="207"/>
        <pc:sldMkLst>
          <pc:docMk/>
          <pc:sldMk cId="3964023673" sldId="336"/>
        </pc:sldMkLst>
        <pc:spChg chg="mod">
          <ac:chgData name="Jim Fleming" userId="161791bae1afb603" providerId="LiveId" clId="{6ED8DE6C-B466-954C-8024-8A779EF6531A}" dt="2022-08-20T13:25:23.997" v="40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50:23.093" v="858" actId="14100"/>
        <pc:sldMkLst>
          <pc:docMk/>
          <pc:sldMk cId="3980784056" sldId="354"/>
        </pc:sldMkLst>
        <pc:spChg chg="mod">
          <ac:chgData name="Jim Fleming" userId="161791bae1afb603" providerId="LiveId" clId="{6ED8DE6C-B466-954C-8024-8A779EF6531A}" dt="2022-08-20T13:49:31.807" v="851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6ED8DE6C-B466-954C-8024-8A779EF6531A}" dt="2022-08-20T13:50:23.093" v="858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6ED8DE6C-B466-954C-8024-8A779EF6531A}" dt="2022-08-20T13:50:33.382" v="859" actId="2696"/>
        <pc:sldMkLst>
          <pc:docMk/>
          <pc:sldMk cId="3074875806" sldId="359"/>
        </pc:sldMkLst>
      </pc:sldChg>
      <pc:sldChg chg="modSp mod">
        <pc:chgData name="Jim Fleming" userId="161791bae1afb603" providerId="LiveId" clId="{6ED8DE6C-B466-954C-8024-8A779EF6531A}" dt="2022-08-20T13:25:36.386" v="404" actId="20577"/>
        <pc:sldMkLst>
          <pc:docMk/>
          <pc:sldMk cId="761307591" sldId="365"/>
        </pc:sldMkLst>
        <pc:spChg chg="mod">
          <ac:chgData name="Jim Fleming" userId="161791bae1afb603" providerId="LiveId" clId="{6ED8DE6C-B466-954C-8024-8A779EF6531A}" dt="2022-08-20T13:25:32.947" v="402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36.386" v="404" actId="20577"/>
          <ac:spMkLst>
            <pc:docMk/>
            <pc:sldMk cId="761307591" sldId="365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43.523" v="407" actId="20577"/>
        <pc:sldMkLst>
          <pc:docMk/>
          <pc:sldMk cId="1796127878" sldId="366"/>
        </pc:sldMkLst>
        <pc:spChg chg="mod">
          <ac:chgData name="Jim Fleming" userId="161791bae1afb603" providerId="LiveId" clId="{6ED8DE6C-B466-954C-8024-8A779EF6531A}" dt="2022-08-20T13:25:40.627" v="405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43.523" v="407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del">
        <pc:chgData name="Jim Fleming" userId="161791bae1afb603" providerId="LiveId" clId="{6ED8DE6C-B466-954C-8024-8A779EF6531A}" dt="2022-08-20T13:25:46.558" v="408" actId="2696"/>
        <pc:sldMkLst>
          <pc:docMk/>
          <pc:sldMk cId="2246458585" sldId="367"/>
        </pc:sldMkLst>
      </pc:sldChg>
      <pc:sldChg chg="addSp delSp new del mod">
        <pc:chgData name="Jim Fleming" userId="161791bae1afb603" providerId="LiveId" clId="{6ED8DE6C-B466-954C-8024-8A779EF6531A}" dt="2022-08-20T12:44:49.467" v="105" actId="2696"/>
        <pc:sldMkLst>
          <pc:docMk/>
          <pc:sldMk cId="79483927" sldId="368"/>
        </pc:sldMkLst>
        <pc:spChg chg="del">
          <ac:chgData name="Jim Fleming" userId="161791bae1afb603" providerId="LiveId" clId="{6ED8DE6C-B466-954C-8024-8A779EF6531A}" dt="2022-08-20T12:38:57.893" v="1" actId="478"/>
          <ac:spMkLst>
            <pc:docMk/>
            <pc:sldMk cId="79483927" sldId="368"/>
            <ac:spMk id="2" creationId="{5FD454CE-2177-8635-0794-AE08746E0CA5}"/>
          </ac:spMkLst>
        </pc:spChg>
        <pc:spChg chg="del">
          <ac:chgData name="Jim Fleming" userId="161791bae1afb603" providerId="LiveId" clId="{6ED8DE6C-B466-954C-8024-8A779EF6531A}" dt="2022-08-20T12:38:58.619" v="2" actId="478"/>
          <ac:spMkLst>
            <pc:docMk/>
            <pc:sldMk cId="79483927" sldId="368"/>
            <ac:spMk id="3" creationId="{BA73C079-0EDC-0316-1B51-5920A5875001}"/>
          </ac:spMkLst>
        </pc:spChg>
        <pc:picChg chg="add">
          <ac:chgData name="Jim Fleming" userId="161791bae1afb603" providerId="LiveId" clId="{6ED8DE6C-B466-954C-8024-8A779EF6531A}" dt="2022-08-20T12:39:02.319" v="3"/>
          <ac:picMkLst>
            <pc:docMk/>
            <pc:sldMk cId="79483927" sldId="368"/>
            <ac:picMk id="1026" creationId="{B8563D04-2519-6E8A-81A7-BCD29FA8CB4F}"/>
          </ac:picMkLst>
        </pc:picChg>
      </pc:sldChg>
      <pc:sldChg chg="new del">
        <pc:chgData name="Jim Fleming" userId="161791bae1afb603" providerId="LiveId" clId="{6ED8DE6C-B466-954C-8024-8A779EF6531A}" dt="2022-08-20T12:40:32.291" v="7" actId="2696"/>
        <pc:sldMkLst>
          <pc:docMk/>
          <pc:sldMk cId="2388490955" sldId="369"/>
        </pc:sldMkLst>
      </pc:sldChg>
      <pc:sldChg chg="addSp delSp modSp add mod ord">
        <pc:chgData name="Jim Fleming" userId="161791bae1afb603" providerId="LiveId" clId="{6ED8DE6C-B466-954C-8024-8A779EF6531A}" dt="2022-08-20T12:47:08.788" v="171" actId="478"/>
        <pc:sldMkLst>
          <pc:docMk/>
          <pc:sldMk cId="661325725" sldId="370"/>
        </pc:sldMkLst>
        <pc:spChg chg="del">
          <ac:chgData name="Jim Fleming" userId="161791bae1afb603" providerId="LiveId" clId="{6ED8DE6C-B466-954C-8024-8A779EF6531A}" dt="2022-08-20T12:41:25.150" v="32" actId="478"/>
          <ac:spMkLst>
            <pc:docMk/>
            <pc:sldMk cId="661325725" sldId="370"/>
            <ac:spMk id="2" creationId="{56E8B136-55D1-C229-815B-0FAB21102D38}"/>
          </ac:spMkLst>
        </pc:spChg>
        <pc:spChg chg="del mod">
          <ac:chgData name="Jim Fleming" userId="161791bae1afb603" providerId="LiveId" clId="{6ED8DE6C-B466-954C-8024-8A779EF6531A}" dt="2022-08-20T12:47:02.354" v="169" actId="478"/>
          <ac:spMkLst>
            <pc:docMk/>
            <pc:sldMk cId="661325725" sldId="370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2:41:26.563" v="33" actId="478"/>
          <ac:spMkLst>
            <pc:docMk/>
            <pc:sldMk cId="661325725" sldId="370"/>
            <ac:spMk id="6" creationId="{3D484327-B2EF-F2E7-F933-B40C70116CDB}"/>
          </ac:spMkLst>
        </pc:spChg>
        <pc:spChg chg="add del mod">
          <ac:chgData name="Jim Fleming" userId="161791bae1afb603" providerId="LiveId" clId="{6ED8DE6C-B466-954C-8024-8A779EF6531A}" dt="2022-08-20T12:47:08.788" v="171" actId="478"/>
          <ac:spMkLst>
            <pc:docMk/>
            <pc:sldMk cId="661325725" sldId="370"/>
            <ac:spMk id="7" creationId="{1A8BE708-A7CC-B54B-6668-0F06041CF163}"/>
          </ac:spMkLst>
        </pc:spChg>
        <pc:spChg chg="add del mod">
          <ac:chgData name="Jim Fleming" userId="161791bae1afb603" providerId="LiveId" clId="{6ED8DE6C-B466-954C-8024-8A779EF6531A}" dt="2022-08-20T12:47:06.795" v="170" actId="478"/>
          <ac:spMkLst>
            <pc:docMk/>
            <pc:sldMk cId="661325725" sldId="370"/>
            <ac:spMk id="9" creationId="{CE3B1065-4A41-10AF-AF15-0EA830DD2953}"/>
          </ac:spMkLst>
        </pc:spChg>
        <pc:picChg chg="del">
          <ac:chgData name="Jim Fleming" userId="161791bae1afb603" providerId="LiveId" clId="{6ED8DE6C-B466-954C-8024-8A779EF6531A}" dt="2022-08-20T12:43:06.603" v="92" actId="478"/>
          <ac:picMkLst>
            <pc:docMk/>
            <pc:sldMk cId="661325725" sldId="370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2:43:40.716" v="98" actId="732"/>
          <ac:picMkLst>
            <pc:docMk/>
            <pc:sldMk cId="661325725" sldId="370"/>
            <ac:picMk id="2050" creationId="{173DD1F5-E662-3FB6-FCC8-F902464600F8}"/>
          </ac:picMkLst>
        </pc:picChg>
      </pc:sldChg>
      <pc:sldChg chg="modSp add modAnim">
        <pc:chgData name="Jim Fleming" userId="161791bae1afb603" providerId="LiveId" clId="{6ED8DE6C-B466-954C-8024-8A779EF6531A}" dt="2022-08-20T12:49:44.628" v="186" actId="313"/>
        <pc:sldMkLst>
          <pc:docMk/>
          <pc:sldMk cId="2101408639" sldId="371"/>
        </pc:sldMkLst>
        <pc:spChg chg="mod">
          <ac:chgData name="Jim Fleming" userId="161791bae1afb603" providerId="LiveId" clId="{6ED8DE6C-B466-954C-8024-8A779EF6531A}" dt="2022-08-20T12:49:44.628" v="186" actId="313"/>
          <ac:spMkLst>
            <pc:docMk/>
            <pc:sldMk cId="2101408639" sldId="371"/>
            <ac:spMk id="3" creationId="{D7D72439-284A-008E-61E4-489A6FFD0D14}"/>
          </ac:spMkLst>
        </pc:spChg>
      </pc:sldChg>
      <pc:sldChg chg="add del">
        <pc:chgData name="Jim Fleming" userId="161791bae1afb603" providerId="LiveId" clId="{6ED8DE6C-B466-954C-8024-8A779EF6531A}" dt="2022-08-20T12:45:01.997" v="106" actId="2696"/>
        <pc:sldMkLst>
          <pc:docMk/>
          <pc:sldMk cId="3178932678" sldId="371"/>
        </pc:sldMkLst>
      </pc:sldChg>
      <pc:sldChg chg="addSp modSp add mod modAnim">
        <pc:chgData name="Jim Fleming" userId="161791bae1afb603" providerId="LiveId" clId="{6ED8DE6C-B466-954C-8024-8A779EF6531A}" dt="2022-08-20T12:57:29.889" v="395" actId="20577"/>
        <pc:sldMkLst>
          <pc:docMk/>
          <pc:sldMk cId="2354665407" sldId="372"/>
        </pc:sldMkLst>
        <pc:spChg chg="add mod">
          <ac:chgData name="Jim Fleming" userId="161791bae1afb603" providerId="LiveId" clId="{6ED8DE6C-B466-954C-8024-8A779EF6531A}" dt="2022-08-20T12:57:21.611" v="386" actId="20577"/>
          <ac:spMkLst>
            <pc:docMk/>
            <pc:sldMk cId="2354665407" sldId="372"/>
            <ac:spMk id="2" creationId="{165CA4EC-B3A0-3BBC-7FFC-A5B50C4CF2EA}"/>
          </ac:spMkLst>
        </pc:spChg>
        <pc:spChg chg="mod">
          <ac:chgData name="Jim Fleming" userId="161791bae1afb603" providerId="LiveId" clId="{6ED8DE6C-B466-954C-8024-8A779EF6531A}" dt="2022-08-20T12:57:29.889" v="395" actId="20577"/>
          <ac:spMkLst>
            <pc:docMk/>
            <pc:sldMk cId="2354665407" sldId="372"/>
            <ac:spMk id="3" creationId="{D7D72439-284A-008E-61E4-489A6FFD0D14}"/>
          </ac:spMkLst>
        </pc:spChg>
      </pc:sldChg>
      <pc:sldChg chg="addSp delSp modSp add del mod setBg modAnim">
        <pc:chgData name="Jim Fleming" userId="161791bae1afb603" providerId="LiveId" clId="{6ED8DE6C-B466-954C-8024-8A779EF6531A}" dt="2022-08-20T13:53:16.355" v="923" actId="2696"/>
        <pc:sldMkLst>
          <pc:docMk/>
          <pc:sldMk cId="2525100120" sldId="373"/>
        </pc:sldMkLst>
        <pc:spChg chg="mod ord">
          <ac:chgData name="Jim Fleming" userId="161791bae1afb603" providerId="LiveId" clId="{6ED8DE6C-B466-954C-8024-8A779EF6531A}" dt="2022-08-20T13:51:11.052" v="871" actId="14100"/>
          <ac:spMkLst>
            <pc:docMk/>
            <pc:sldMk cId="2525100120" sldId="373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41:59.129" v="446" actId="478"/>
          <ac:spMkLst>
            <pc:docMk/>
            <pc:sldMk cId="2525100120" sldId="373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42:00.317" v="447" actId="478"/>
          <ac:spMkLst>
            <pc:docMk/>
            <pc:sldMk cId="2525100120" sldId="373"/>
            <ac:spMk id="6" creationId="{DB2B593F-92F1-DFDB-F646-162BBFFDAA86}"/>
          </ac:spMkLst>
        </pc:spChg>
        <pc:spChg chg="add mod">
          <ac:chgData name="Jim Fleming" userId="161791bae1afb603" providerId="LiveId" clId="{6ED8DE6C-B466-954C-8024-8A779EF6531A}" dt="2022-08-20T13:52:19.030" v="913" actId="1076"/>
          <ac:spMkLst>
            <pc:docMk/>
            <pc:sldMk cId="2525100120" sldId="373"/>
            <ac:spMk id="9" creationId="{592E02FB-CF6E-69CF-D196-2068D8C54D30}"/>
          </ac:spMkLst>
        </pc:spChg>
        <pc:spChg chg="add del mod">
          <ac:chgData name="Jim Fleming" userId="161791bae1afb603" providerId="LiveId" clId="{6ED8DE6C-B466-954C-8024-8A779EF6531A}" dt="2022-08-20T13:52:10.746" v="911" actId="478"/>
          <ac:spMkLst>
            <pc:docMk/>
            <pc:sldMk cId="2525100120" sldId="373"/>
            <ac:spMk id="10" creationId="{F8008108-2DF7-83AA-A9CC-EC5802DB85DD}"/>
          </ac:spMkLst>
        </pc:spChg>
        <pc:spChg chg="add del">
          <ac:chgData name="Jim Fleming" userId="161791bae1afb603" providerId="LiveId" clId="{6ED8DE6C-B466-954C-8024-8A779EF6531A}" dt="2022-08-20T13:42:54.102" v="454" actId="26606"/>
          <ac:spMkLst>
            <pc:docMk/>
            <pc:sldMk cId="2525100120" sldId="373"/>
            <ac:spMk id="13" creationId="{33B1EE1F-6738-485F-A620-2602F7683DFB}"/>
          </ac:spMkLst>
        </pc:spChg>
        <pc:spChg chg="add mod">
          <ac:chgData name="Jim Fleming" userId="161791bae1afb603" providerId="LiveId" clId="{6ED8DE6C-B466-954C-8024-8A779EF6531A}" dt="2022-08-20T13:43:35.471" v="462" actId="207"/>
          <ac:spMkLst>
            <pc:docMk/>
            <pc:sldMk cId="2525100120" sldId="373"/>
            <ac:spMk id="17" creationId="{4845A0EE-C4C8-4AE1-B3C6-1261368AC036}"/>
          </ac:spMkLst>
        </pc:spChg>
        <pc:picChg chg="mod">
          <ac:chgData name="Jim Fleming" userId="161791bae1afb603" providerId="LiveId" clId="{6ED8DE6C-B466-954C-8024-8A779EF6531A}" dt="2022-08-20T13:42:54.109" v="455" actId="26606"/>
          <ac:picMkLst>
            <pc:docMk/>
            <pc:sldMk cId="2525100120" sldId="373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3:43:19.987" v="461" actId="1076"/>
          <ac:picMkLst>
            <pc:docMk/>
            <pc:sldMk cId="2525100120" sldId="373"/>
            <ac:picMk id="8" creationId="{B88EFE4E-9535-7CC2-9BE5-5A9F4D4CB3D7}"/>
          </ac:picMkLst>
        </pc:picChg>
        <pc:cxnChg chg="add del">
          <ac:chgData name="Jim Fleming" userId="161791bae1afb603" providerId="LiveId" clId="{6ED8DE6C-B466-954C-8024-8A779EF6531A}" dt="2022-08-20T13:42:54.102" v="454" actId="26606"/>
          <ac:cxnSpMkLst>
            <pc:docMk/>
            <pc:sldMk cId="2525100120" sldId="373"/>
            <ac:cxnSpMk id="15" creationId="{ADC544FB-7860-4381-935B-43879C94F627}"/>
          </ac:cxnSpMkLst>
        </pc:cxnChg>
      </pc:sldChg>
      <pc:sldChg chg="add ord">
        <pc:chgData name="Jim Fleming" userId="161791bae1afb603" providerId="LiveId" clId="{6ED8DE6C-B466-954C-8024-8A779EF6531A}" dt="2022-08-20T13:46:24.538" v="475" actId="20578"/>
        <pc:sldMkLst>
          <pc:docMk/>
          <pc:sldMk cId="211672669" sldId="374"/>
        </pc:sldMkLst>
      </pc:sldChg>
      <pc:sldChg chg="modSp add mod">
        <pc:chgData name="Jim Fleming" userId="161791bae1afb603" providerId="LiveId" clId="{6ED8DE6C-B466-954C-8024-8A779EF6531A}" dt="2022-08-20T13:50:14.207" v="857" actId="14100"/>
        <pc:sldMkLst>
          <pc:docMk/>
          <pc:sldMk cId="83548042" sldId="375"/>
        </pc:sldMkLst>
        <pc:spChg chg="mod">
          <ac:chgData name="Jim Fleming" userId="161791bae1afb603" providerId="LiveId" clId="{6ED8DE6C-B466-954C-8024-8A779EF6531A}" dt="2022-08-20T13:50:14.207" v="857" actId="14100"/>
          <ac:spMkLst>
            <pc:docMk/>
            <pc:sldMk cId="83548042" sldId="375"/>
            <ac:spMk id="7" creationId="{47373CE5-F17B-81FD-87B5-1339FAEAC35D}"/>
          </ac:spMkLst>
        </pc:spChg>
      </pc:sldChg>
      <pc:sldChg chg="add del">
        <pc:chgData name="Jim Fleming" userId="161791bae1afb603" providerId="LiveId" clId="{6ED8DE6C-B466-954C-8024-8A779EF6531A}" dt="2022-08-20T13:49:37.501" v="853" actId="2696"/>
        <pc:sldMkLst>
          <pc:docMk/>
          <pc:sldMk cId="863896969" sldId="375"/>
        </pc:sldMkLst>
      </pc:sldChg>
      <pc:sldChg chg="add del">
        <pc:chgData name="Jim Fleming" userId="161791bae1afb603" providerId="LiveId" clId="{6ED8DE6C-B466-954C-8024-8A779EF6531A}" dt="2022-08-20T13:49:14.903" v="848" actId="2696"/>
        <pc:sldMkLst>
          <pc:docMk/>
          <pc:sldMk cId="2218290365" sldId="375"/>
        </pc:sldMkLst>
      </pc:sldChg>
      <pc:sldChg chg="addSp delSp modSp add mod modAnim">
        <pc:chgData name="Jim Fleming" userId="161791bae1afb603" providerId="LiveId" clId="{6ED8DE6C-B466-954C-8024-8A779EF6531A}" dt="2022-08-20T13:53:11.181" v="922" actId="167"/>
        <pc:sldMkLst>
          <pc:docMk/>
          <pc:sldMk cId="3421700753" sldId="376"/>
        </pc:sldMkLst>
        <pc:spChg chg="mod">
          <ac:chgData name="Jim Fleming" userId="161791bae1afb603" providerId="LiveId" clId="{6ED8DE6C-B466-954C-8024-8A779EF6531A}" dt="2022-08-20T13:51:57.283" v="909" actId="242"/>
          <ac:spMkLst>
            <pc:docMk/>
            <pc:sldMk cId="3421700753" sldId="376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51:45.104" v="906" actId="478"/>
          <ac:spMkLst>
            <pc:docMk/>
            <pc:sldMk cId="3421700753" sldId="376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51:47.467" v="907" actId="478"/>
          <ac:spMkLst>
            <pc:docMk/>
            <pc:sldMk cId="3421700753" sldId="376"/>
            <ac:spMk id="6" creationId="{567301F5-8744-652C-F4EB-027B2403E10C}"/>
          </ac:spMkLst>
        </pc:spChg>
        <pc:spChg chg="add mod">
          <ac:chgData name="Jim Fleming" userId="161791bae1afb603" providerId="LiveId" clId="{6ED8DE6C-B466-954C-8024-8A779EF6531A}" dt="2022-08-20T13:52:21.760" v="914"/>
          <ac:spMkLst>
            <pc:docMk/>
            <pc:sldMk cId="3421700753" sldId="376"/>
            <ac:spMk id="8" creationId="{EDBA8CCF-3C5F-5A32-4B6E-F357FD8D079D}"/>
          </ac:spMkLst>
        </pc:spChg>
        <pc:spChg chg="add mod">
          <ac:chgData name="Jim Fleming" userId="161791bae1afb603" providerId="LiveId" clId="{6ED8DE6C-B466-954C-8024-8A779EF6531A}" dt="2022-08-20T13:53:11.181" v="922" actId="167"/>
          <ac:spMkLst>
            <pc:docMk/>
            <pc:sldMk cId="3421700753" sldId="376"/>
            <ac:spMk id="9" creationId="{90A9EFE8-7CE5-8C53-8CCA-B251B93D4DA6}"/>
          </ac:spMkLst>
        </pc:spChg>
        <pc:picChg chg="add mod">
          <ac:chgData name="Jim Fleming" userId="161791bae1afb603" providerId="LiveId" clId="{6ED8DE6C-B466-954C-8024-8A779EF6531A}" dt="2022-08-20T13:52:16.040" v="912"/>
          <ac:picMkLst>
            <pc:docMk/>
            <pc:sldMk cId="3421700753" sldId="376"/>
            <ac:picMk id="7" creationId="{2C1B449D-16E9-4159-A7D2-4C2497FA781D}"/>
          </ac:picMkLst>
        </pc:picChg>
      </pc:sldChg>
    </pc:docChg>
  </pc:docChgLst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F66FFDDD-5F75-4548-ABBF-5A53E03DCE03}"/>
    <pc:docChg chg="undo custSel addSld delSld modSld sldOrd modMainMaster">
      <pc:chgData name="Jim Fleming" userId="161791bae1afb603" providerId="LiveId" clId="{F66FFDDD-5F75-4548-ABBF-5A53E03DCE03}" dt="2022-09-10T21:30:15.101" v="2881" actId="2696"/>
      <pc:docMkLst>
        <pc:docMk/>
      </pc:docMkLst>
      <pc:sldChg chg="addSp delSp delDesignElem">
        <pc:chgData name="Jim Fleming" userId="161791bae1afb603" providerId="LiveId" clId="{F66FFDDD-5F75-4548-ABBF-5A53E03DCE03}" dt="2022-09-10T20:46:45.182" v="13"/>
        <pc:sldMkLst>
          <pc:docMk/>
          <pc:sldMk cId="2585106482" sldId="325"/>
        </pc:sldMkLst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2585106482" sldId="325"/>
            <ac:spMk id="2" creationId="{60F7FF2C-727C-1F82-45C3-2151B2A44E2C}"/>
          </ac:spMkLst>
        </pc:spChg>
      </pc:sldChg>
      <pc:sldChg chg="modSp del mod ord setBg">
        <pc:chgData name="Jim Fleming" userId="161791bae1afb603" providerId="LiveId" clId="{F66FFDDD-5F75-4548-ABBF-5A53E03DCE03}" dt="2022-09-10T21:29:24.367" v="2877" actId="2696"/>
        <pc:sldMkLst>
          <pc:docMk/>
          <pc:sldMk cId="2671222331" sldId="330"/>
        </pc:sldMkLst>
        <pc:spChg chg="mod">
          <ac:chgData name="Jim Fleming" userId="161791bae1afb603" providerId="LiveId" clId="{F66FFDDD-5F75-4548-ABBF-5A53E03DCE03}" dt="2022-09-10T20:50:22.766" v="40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26.697" v="44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ord setBg">
        <pc:chgData name="Jim Fleming" userId="161791bae1afb603" providerId="LiveId" clId="{F66FFDDD-5F75-4548-ABBF-5A53E03DCE03}" dt="2022-09-10T21:23:11.061" v="2838" actId="20578"/>
        <pc:sldMkLst>
          <pc:docMk/>
          <pc:sldMk cId="828178651" sldId="331"/>
        </pc:sldMkLst>
      </pc:sldChg>
      <pc:sldChg chg="modSp mod setBg">
        <pc:chgData name="Jim Fleming" userId="161791bae1afb603" providerId="LiveId" clId="{F66FFDDD-5F75-4548-ABBF-5A53E03DCE03}" dt="2022-09-10T20:50:48.776" v="51" actId="6549"/>
        <pc:sldMkLst>
          <pc:docMk/>
          <pc:sldMk cId="3964023673" sldId="336"/>
        </pc:sldMkLst>
        <pc:spChg chg="mod">
          <ac:chgData name="Jim Fleming" userId="161791bae1afb603" providerId="LiveId" clId="{F66FFDDD-5F75-4548-ABBF-5A53E03DCE03}" dt="2022-09-10T20:50:32.861" v="4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48.776" v="5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addSp delSp modSp add del mod ord setBg delDesignElem">
        <pc:chgData name="Jim Fleming" userId="161791bae1afb603" providerId="LiveId" clId="{F66FFDDD-5F75-4548-ABBF-5A53E03DCE03}" dt="2022-09-10T21:23:14.681" v="2839" actId="2696"/>
        <pc:sldMkLst>
          <pc:docMk/>
          <pc:sldMk cId="1973120283" sldId="344"/>
        </pc:sldMkLst>
        <pc:spChg chg="add del mod">
          <ac:chgData name="Jim Fleming" userId="161791bae1afb603" providerId="LiveId" clId="{F66FFDDD-5F75-4548-ABBF-5A53E03DCE03}" dt="2022-09-10T20:54:00.769" v="75" actId="478"/>
          <ac:spMkLst>
            <pc:docMk/>
            <pc:sldMk cId="1973120283" sldId="344"/>
            <ac:spMk id="4" creationId="{404216EF-8E18-C47C-EA86-696730B94704}"/>
          </ac:spMkLst>
        </pc:spChg>
        <pc:spChg chg="mod">
          <ac:chgData name="Jim Fleming" userId="161791bae1afb603" providerId="LiveId" clId="{F66FFDDD-5F75-4548-ABBF-5A53E03DCE03}" dt="2022-09-10T20:55:15.561" v="107" actId="3064"/>
          <ac:spMkLst>
            <pc:docMk/>
            <pc:sldMk cId="1973120283" sldId="34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3:58.716" v="74" actId="478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7:45.606" v="18"/>
          <ac:spMkLst>
            <pc:docMk/>
            <pc:sldMk cId="1973120283" sldId="34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54.173" v="21" actId="208"/>
          <ac:cxnSpMkLst>
            <pc:docMk/>
            <pc:sldMk cId="1973120283" sldId="344"/>
            <ac:cxnSpMk id="2" creationId="{908CDA9F-0CA3-BDCE-BEC8-35F9FCB1176B}"/>
          </ac:cxnSpMkLst>
        </pc:cxnChg>
        <pc:cxnChg chg="del">
          <ac:chgData name="Jim Fleming" userId="161791bae1afb603" providerId="LiveId" clId="{F66FFDDD-5F75-4548-ABBF-5A53E03DCE03}" dt="2022-09-10T20:47:45.606" v="18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del mod ord setBg delDesignElem">
        <pc:chgData name="Jim Fleming" userId="161791bae1afb603" providerId="LiveId" clId="{F66FFDDD-5F75-4548-ABBF-5A53E03DCE03}" dt="2022-09-10T21:27:00.846" v="2872" actId="2696"/>
        <pc:sldMkLst>
          <pc:docMk/>
          <pc:sldMk cId="3980784056" sldId="354"/>
        </pc:sldMkLst>
        <pc:spChg chg="add del mod">
          <ac:chgData name="Jim Fleming" userId="161791bae1afb603" providerId="LiveId" clId="{F66FFDDD-5F75-4548-ABBF-5A53E03DCE03}" dt="2022-09-10T20:56:53.096" v="167" actId="478"/>
          <ac:spMkLst>
            <pc:docMk/>
            <pc:sldMk cId="3980784056" sldId="354"/>
            <ac:spMk id="4" creationId="{530E90A0-6FF5-7237-630E-DFCC2FFF17EF}"/>
          </ac:spMkLst>
        </pc:spChg>
        <pc:spChg chg="mod">
          <ac:chgData name="Jim Fleming" userId="161791bae1afb603" providerId="LiveId" clId="{F66FFDDD-5F75-4548-ABBF-5A53E03DCE03}" dt="2022-09-10T21:03:15.569" v="1054" actId="20577"/>
          <ac:spMkLst>
            <pc:docMk/>
            <pc:sldMk cId="3980784056" sldId="354"/>
            <ac:spMk id="6" creationId="{D7C5DCB2-FE9C-D43A-BFA6-2251DABF1E0D}"/>
          </ac:spMkLst>
        </pc:spChg>
        <pc:spChg chg="del">
          <ac:chgData name="Jim Fleming" userId="161791bae1afb603" providerId="LiveId" clId="{F66FFDDD-5F75-4548-ABBF-5A53E03DCE03}" dt="2022-09-10T20:56:51.929" v="166" actId="478"/>
          <ac:spMkLst>
            <pc:docMk/>
            <pc:sldMk cId="3980784056" sldId="354"/>
            <ac:spMk id="7" creationId="{47373CE5-F17B-81FD-87B5-1339FAEAC35D}"/>
          </ac:spMkLst>
        </pc:spChg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F66FFDDD-5F75-4548-ABBF-5A53E03DCE03}" dt="2022-09-10T21:02:34.044" v="896" actId="478"/>
          <ac:picMkLst>
            <pc:docMk/>
            <pc:sldMk cId="3980784056" sldId="354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5" creationId="{1EC67B4D-B354-4CEF-B8AD-F88563095AB5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8" creationId="{D9C50885-5F42-6F2D-B877-0B20E76AEF8B}"/>
          </ac:picMkLst>
        </pc:picChg>
        <pc:cxnChg chg="add del">
          <ac:chgData name="Jim Fleming" userId="161791bae1afb603" providerId="LiveId" clId="{F66FFDDD-5F75-4548-ABBF-5A53E03DCE03}" dt="2022-09-10T20:46:45.182" v="13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06:45.768" v="1286" actId="114"/>
        <pc:sldMkLst>
          <pc:docMk/>
          <pc:sldMk cId="3074875806" sldId="359"/>
        </pc:sldMkLst>
        <pc:spChg chg="add del mod">
          <ac:chgData name="Jim Fleming" userId="161791bae1afb603" providerId="LiveId" clId="{F66FFDDD-5F75-4548-ABBF-5A53E03DCE03}" dt="2022-09-10T20:57:48.102" v="199" actId="478"/>
          <ac:spMkLst>
            <pc:docMk/>
            <pc:sldMk cId="3074875806" sldId="359"/>
            <ac:spMk id="4" creationId="{1FBC7D91-CC99-6FBD-B2BE-6AE3C8A8A7BE}"/>
          </ac:spMkLst>
        </pc:spChg>
        <pc:spChg chg="mod">
          <ac:chgData name="Jim Fleming" userId="161791bae1afb603" providerId="LiveId" clId="{F66FFDDD-5F75-4548-ABBF-5A53E03DCE03}" dt="2022-09-10T21:06:45.768" v="1286" actId="114"/>
          <ac:spMkLst>
            <pc:docMk/>
            <pc:sldMk cId="3074875806" sldId="359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7:46.288" v="198" actId="478"/>
          <ac:spMkLst>
            <pc:docMk/>
            <pc:sldMk cId="3074875806" sldId="359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6:21.116" v="7"/>
          <ac:spMkLst>
            <pc:docMk/>
            <pc:sldMk cId="3074875806" sldId="359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28.161" v="15" actId="208"/>
          <ac:cxnSpMkLst>
            <pc:docMk/>
            <pc:sldMk cId="3074875806" sldId="359"/>
            <ac:cxnSpMk id="2" creationId="{68C7CFE9-31D2-3887-E11B-22D5D6B44321}"/>
          </ac:cxnSpMkLst>
        </pc:cxnChg>
        <pc:cxnChg chg="del">
          <ac:chgData name="Jim Fleming" userId="161791bae1afb603" providerId="LiveId" clId="{F66FFDDD-5F75-4548-ABBF-5A53E03DCE03}" dt="2022-09-10T20:46:21.116" v="7"/>
          <ac:cxnSpMkLst>
            <pc:docMk/>
            <pc:sldMk cId="3074875806" sldId="359"/>
            <ac:cxnSpMk id="6160" creationId="{7AD0F4D2-80E7-4A78-82EE-BEAEE4945407}"/>
          </ac:cxnSpMkLst>
        </pc:cxnChg>
      </pc:sldChg>
      <pc:sldChg chg="add mod ord setBg modShow">
        <pc:chgData name="Jim Fleming" userId="161791bae1afb603" providerId="LiveId" clId="{F66FFDDD-5F75-4548-ABBF-5A53E03DCE03}" dt="2022-09-10T20:51:29.263" v="57" actId="729"/>
        <pc:sldMkLst>
          <pc:docMk/>
          <pc:sldMk cId="3072840993" sldId="361"/>
        </pc:sldMkLst>
      </pc:sldChg>
      <pc:sldChg chg="del setBg">
        <pc:chgData name="Jim Fleming" userId="161791bae1afb603" providerId="LiveId" clId="{F66FFDDD-5F75-4548-ABBF-5A53E03DCE03}" dt="2022-09-10T21:30:13.854" v="2879" actId="2696"/>
        <pc:sldMkLst>
          <pc:docMk/>
          <pc:sldMk cId="661325725" sldId="370"/>
        </pc:sldMkLst>
      </pc:sldChg>
      <pc:sldChg chg="del setBg">
        <pc:chgData name="Jim Fleming" userId="161791bae1afb603" providerId="LiveId" clId="{F66FFDDD-5F75-4548-ABBF-5A53E03DCE03}" dt="2022-09-10T21:30:14.515" v="2880" actId="2696"/>
        <pc:sldMkLst>
          <pc:docMk/>
          <pc:sldMk cId="2101408639" sldId="371"/>
        </pc:sldMkLst>
      </pc:sldChg>
      <pc:sldChg chg="del setBg">
        <pc:chgData name="Jim Fleming" userId="161791bae1afb603" providerId="LiveId" clId="{F66FFDDD-5F75-4548-ABBF-5A53E03DCE03}" dt="2022-09-10T21:30:15.101" v="2881" actId="2696"/>
        <pc:sldMkLst>
          <pc:docMk/>
          <pc:sldMk cId="2354665407" sldId="372"/>
        </pc:sldMkLst>
      </pc:sldChg>
      <pc:sldChg chg="del setBg">
        <pc:chgData name="Jim Fleming" userId="161791bae1afb603" providerId="LiveId" clId="{F66FFDDD-5F75-4548-ABBF-5A53E03DCE03}" dt="2022-09-10T20:51:12.542" v="53" actId="2696"/>
        <pc:sldMkLst>
          <pc:docMk/>
          <pc:sldMk cId="3421700753" sldId="376"/>
        </pc:sldMkLst>
      </pc:sldChg>
      <pc:sldChg chg="del setBg">
        <pc:chgData name="Jim Fleming" userId="161791bae1afb603" providerId="LiveId" clId="{F66FFDDD-5F75-4548-ABBF-5A53E03DCE03}" dt="2022-09-10T20:51:09.407" v="52" actId="2696"/>
        <pc:sldMkLst>
          <pc:docMk/>
          <pc:sldMk cId="4051998414" sldId="377"/>
        </pc:sldMkLst>
      </pc:sldChg>
      <pc:sldChg chg="del setBg">
        <pc:chgData name="Jim Fleming" userId="161791bae1afb603" providerId="LiveId" clId="{F66FFDDD-5F75-4548-ABBF-5A53E03DCE03}" dt="2022-09-10T20:52:34.292" v="65" actId="2696"/>
        <pc:sldMkLst>
          <pc:docMk/>
          <pc:sldMk cId="267366896" sldId="378"/>
        </pc:sldMkLst>
      </pc:sldChg>
      <pc:sldChg chg="del setBg">
        <pc:chgData name="Jim Fleming" userId="161791bae1afb603" providerId="LiveId" clId="{F66FFDDD-5F75-4548-ABBF-5A53E03DCE03}" dt="2022-09-10T20:51:14.073" v="54" actId="2696"/>
        <pc:sldMkLst>
          <pc:docMk/>
          <pc:sldMk cId="3024436789" sldId="379"/>
        </pc:sldMkLst>
      </pc:sldChg>
      <pc:sldChg chg="del setBg">
        <pc:chgData name="Jim Fleming" userId="161791bae1afb603" providerId="LiveId" clId="{F66FFDDD-5F75-4548-ABBF-5A53E03DCE03}" dt="2022-09-10T20:52:25.414" v="63" actId="2696"/>
        <pc:sldMkLst>
          <pc:docMk/>
          <pc:sldMk cId="1664981108" sldId="380"/>
        </pc:sldMkLst>
      </pc:sldChg>
      <pc:sldChg chg="del setBg">
        <pc:chgData name="Jim Fleming" userId="161791bae1afb603" providerId="LiveId" clId="{F66FFDDD-5F75-4548-ABBF-5A53E03DCE03}" dt="2022-09-10T20:52:29.728" v="64" actId="2696"/>
        <pc:sldMkLst>
          <pc:docMk/>
          <pc:sldMk cId="535739117" sldId="381"/>
        </pc:sldMkLst>
      </pc:sldChg>
      <pc:sldChg chg="modSp add mod setBg modShow">
        <pc:chgData name="Jim Fleming" userId="161791bae1afb603" providerId="LiveId" clId="{F66FFDDD-5F75-4548-ABBF-5A53E03DCE03}" dt="2022-09-10T20:45:48.626" v="5" actId="729"/>
        <pc:sldMkLst>
          <pc:docMk/>
          <pc:sldMk cId="2988817297" sldId="382"/>
        </pc:sldMkLst>
        <pc:spChg chg="mod">
          <ac:chgData name="Jim Fleming" userId="161791bae1afb603" providerId="LiveId" clId="{F66FFDDD-5F75-4548-ABBF-5A53E03DCE03}" dt="2022-09-10T20:45:45.487" v="4" actId="13926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45:38.809" v="3" actId="13926"/>
          <ac:spMkLst>
            <pc:docMk/>
            <pc:sldMk cId="2988817297" sldId="382"/>
            <ac:spMk id="3" creationId="{D7D72439-284A-008E-61E4-489A6FFD0D14}"/>
          </ac:spMkLst>
        </pc:spChg>
      </pc:sldChg>
      <pc:sldChg chg="addSp delSp modSp add mod ord setBg delDesignElem">
        <pc:chgData name="Jim Fleming" userId="161791bae1afb603" providerId="LiveId" clId="{F66FFDDD-5F75-4548-ABBF-5A53E03DCE03}" dt="2022-09-10T21:01:17.823" v="781" actId="313"/>
        <pc:sldMkLst>
          <pc:docMk/>
          <pc:sldMk cId="1943620724" sldId="383"/>
        </pc:sldMkLst>
        <pc:spChg chg="add del mod">
          <ac:chgData name="Jim Fleming" userId="161791bae1afb603" providerId="LiveId" clId="{F66FFDDD-5F75-4548-ABBF-5A53E03DCE03}" dt="2022-09-10T20:55:50.980" v="134" actId="478"/>
          <ac:spMkLst>
            <pc:docMk/>
            <pc:sldMk cId="1943620724" sldId="383"/>
            <ac:spMk id="4" creationId="{2009E5DF-9C9C-4875-9F7A-00BD41D8F79D}"/>
          </ac:spMkLst>
        </pc:spChg>
        <pc:spChg chg="mod">
          <ac:chgData name="Jim Fleming" userId="161791bae1afb603" providerId="LiveId" clId="{F66FFDDD-5F75-4548-ABBF-5A53E03DCE03}" dt="2022-09-10T21:01:17.823" v="781" actId="313"/>
          <ac:spMkLst>
            <pc:docMk/>
            <pc:sldMk cId="1943620724" sldId="383"/>
            <ac:spMk id="6" creationId="{D7C5DCB2-FE9C-D43A-BFA6-2251DABF1E0D}"/>
          </ac:spMkLst>
        </pc:spChg>
        <pc:spChg chg="del mod">
          <ac:chgData name="Jim Fleming" userId="161791bae1afb603" providerId="LiveId" clId="{F66FFDDD-5F75-4548-ABBF-5A53E03DCE03}" dt="2022-09-10T20:55:49.695" v="133" actId="478"/>
          <ac:spMkLst>
            <pc:docMk/>
            <pc:sldMk cId="1943620724" sldId="383"/>
            <ac:spMk id="7" creationId="{47373CE5-F17B-81FD-87B5-1339FAEAC35D}"/>
          </ac:spMkLst>
        </pc:spChg>
        <pc:spChg chg="del">
          <ac:chgData name="Jim Fleming" userId="161791bae1afb603" providerId="LiveId" clId="{F66FFDDD-5F75-4548-ABBF-5A53E03DCE03}" dt="2022-09-10T20:48:00.432" v="23"/>
          <ac:spMkLst>
            <pc:docMk/>
            <pc:sldMk cId="1943620724" sldId="383"/>
            <ac:spMk id="8199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09.310" v="26" actId="208"/>
          <ac:cxnSpMkLst>
            <pc:docMk/>
            <pc:sldMk cId="1943620724" sldId="383"/>
            <ac:cxnSpMk id="2" creationId="{4095E077-7D0E-6DD4-11FA-8E754193592F}"/>
          </ac:cxnSpMkLst>
        </pc:cxnChg>
        <pc:cxnChg chg="del">
          <ac:chgData name="Jim Fleming" userId="161791bae1afb603" providerId="LiveId" clId="{F66FFDDD-5F75-4548-ABBF-5A53E03DCE03}" dt="2022-09-10T20:48:00.432" v="23"/>
          <ac:cxnSpMkLst>
            <pc:docMk/>
            <pc:sldMk cId="1943620724" sldId="383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25:56.845" v="2869" actId="14100"/>
        <pc:sldMkLst>
          <pc:docMk/>
          <pc:sldMk cId="4241868641" sldId="384"/>
        </pc:sldMkLst>
        <pc:spChg chg="add del mod">
          <ac:chgData name="Jim Fleming" userId="161791bae1afb603" providerId="LiveId" clId="{F66FFDDD-5F75-4548-ABBF-5A53E03DCE03}" dt="2022-09-10T20:54:28.897" v="84" actId="478"/>
          <ac:spMkLst>
            <pc:docMk/>
            <pc:sldMk cId="4241868641" sldId="384"/>
            <ac:spMk id="4" creationId="{C6CB7A6A-EF94-71FC-4784-69DEB26EC0F4}"/>
          </ac:spMkLst>
        </pc:spChg>
        <pc:spChg chg="mod">
          <ac:chgData name="Jim Fleming" userId="161791bae1afb603" providerId="LiveId" clId="{F66FFDDD-5F75-4548-ABBF-5A53E03DCE03}" dt="2022-09-10T21:25:56.845" v="2869" actId="14100"/>
          <ac:spMkLst>
            <pc:docMk/>
            <pc:sldMk cId="4241868641" sldId="38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4:25.398" v="83" actId="478"/>
          <ac:spMkLst>
            <pc:docMk/>
            <pc:sldMk cId="4241868641" sldId="38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8:29.810" v="28"/>
          <ac:spMkLst>
            <pc:docMk/>
            <pc:sldMk cId="4241868641" sldId="38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38.930" v="31" actId="208"/>
          <ac:cxnSpMkLst>
            <pc:docMk/>
            <pc:sldMk cId="4241868641" sldId="384"/>
            <ac:cxnSpMk id="2" creationId="{D4728AFC-F9FC-6589-60E0-39B8C6FB3CC0}"/>
          </ac:cxnSpMkLst>
        </pc:cxnChg>
        <pc:cxnChg chg="del">
          <ac:chgData name="Jim Fleming" userId="161791bae1afb603" providerId="LiveId" clId="{F66FFDDD-5F75-4548-ABBF-5A53E03DCE03}" dt="2022-09-10T20:48:29.810" v="28"/>
          <ac:cxnSpMkLst>
            <pc:docMk/>
            <pc:sldMk cId="4241868641" sldId="384"/>
            <ac:cxnSpMk id="6160" creationId="{7AD0F4D2-80E7-4A78-82EE-BEAEE4945407}"/>
          </ac:cxnSpMkLst>
        </pc:cxnChg>
      </pc:sldChg>
      <pc:sldChg chg="delSp modSp add mod ord setBg delAnim modShow">
        <pc:chgData name="Jim Fleming" userId="161791bae1afb603" providerId="LiveId" clId="{F66FFDDD-5F75-4548-ABBF-5A53E03DCE03}" dt="2022-09-10T20:51:54.511" v="62" actId="729"/>
        <pc:sldMkLst>
          <pc:docMk/>
          <pc:sldMk cId="1495771307" sldId="385"/>
        </pc:sldMkLst>
        <pc:spChg chg="del">
          <ac:chgData name="Jim Fleming" userId="161791bae1afb603" providerId="LiveId" clId="{F66FFDDD-5F75-4548-ABBF-5A53E03DCE03}" dt="2022-09-10T20:49:02.879" v="35" actId="478"/>
          <ac:spMkLst>
            <pc:docMk/>
            <pc:sldMk cId="1495771307" sldId="385"/>
            <ac:spMk id="8" creationId="{EDBA8CCF-3C5F-5A32-4B6E-F357FD8D079D}"/>
          </ac:spMkLst>
        </pc:spChg>
        <pc:picChg chg="mod">
          <ac:chgData name="Jim Fleming" userId="161791bae1afb603" providerId="LiveId" clId="{F66FFDDD-5F75-4548-ABBF-5A53E03DCE03}" dt="2022-09-10T20:49:01.008" v="34" actId="1076"/>
          <ac:picMkLst>
            <pc:docMk/>
            <pc:sldMk cId="1495771307" sldId="385"/>
            <ac:picMk id="7" creationId="{2C1B449D-16E9-4159-A7D2-4C2497FA781D}"/>
          </ac:picMkLst>
        </pc:picChg>
      </pc:sldChg>
      <pc:sldChg chg="add del ord">
        <pc:chgData name="Jim Fleming" userId="161791bae1afb603" providerId="LiveId" clId="{F66FFDDD-5F75-4548-ABBF-5A53E03DCE03}" dt="2022-09-10T20:53:44.361" v="68" actId="2696"/>
        <pc:sldMkLst>
          <pc:docMk/>
          <pc:sldMk cId="1017838558" sldId="386"/>
        </pc:sldMkLst>
      </pc:sldChg>
      <pc:sldChg chg="add mod modShow">
        <pc:chgData name="Jim Fleming" userId="161791bae1afb603" providerId="LiveId" clId="{F66FFDDD-5F75-4548-ABBF-5A53E03DCE03}" dt="2022-09-10T21:23:35.577" v="2845" actId="729"/>
        <pc:sldMkLst>
          <pc:docMk/>
          <pc:sldMk cId="1791236111" sldId="386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2037322733" sldId="387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45370406" sldId="388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244978946" sldId="389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012538984" sldId="390"/>
        </pc:sldMkLst>
      </pc:sldChg>
      <pc:sldChg chg="modSp add mod">
        <pc:chgData name="Jim Fleming" userId="161791bae1afb603" providerId="LiveId" clId="{F66FFDDD-5F75-4548-ABBF-5A53E03DCE03}" dt="2022-09-10T21:00:18.785" v="594" actId="20577"/>
        <pc:sldMkLst>
          <pc:docMk/>
          <pc:sldMk cId="970026505" sldId="391"/>
        </pc:sldMkLst>
        <pc:spChg chg="mod">
          <ac:chgData name="Jim Fleming" userId="161791bae1afb603" providerId="LiveId" clId="{F66FFDDD-5F75-4548-ABBF-5A53E03DCE03}" dt="2022-09-10T21:00:18.785" v="594" actId="20577"/>
          <ac:spMkLst>
            <pc:docMk/>
            <pc:sldMk cId="970026505" sldId="391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934" v="239" actId="2890"/>
        <pc:sldMkLst>
          <pc:docMk/>
          <pc:sldMk cId="1928474000" sldId="391"/>
        </pc:sldMkLst>
      </pc:sldChg>
      <pc:sldChg chg="add">
        <pc:chgData name="Jim Fleming" userId="161791bae1afb603" providerId="LiveId" clId="{F66FFDDD-5F75-4548-ABBF-5A53E03DCE03}" dt="2022-09-10T21:02:31.941" v="895" actId="2890"/>
        <pc:sldMkLst>
          <pc:docMk/>
          <pc:sldMk cId="1335466533" sldId="392"/>
        </pc:sldMkLst>
      </pc:sldChg>
      <pc:sldChg chg="modSp add del mod">
        <pc:chgData name="Jim Fleming" userId="161791bae1afb603" providerId="LiveId" clId="{F66FFDDD-5F75-4548-ABBF-5A53E03DCE03}" dt="2022-09-10T21:00:53.318" v="699" actId="2696"/>
        <pc:sldMkLst>
          <pc:docMk/>
          <pc:sldMk cId="1857145325" sldId="392"/>
        </pc:sldMkLst>
        <pc:spChg chg="mod">
          <ac:chgData name="Jim Fleming" userId="161791bae1afb603" providerId="LiveId" clId="{F66FFDDD-5F75-4548-ABBF-5A53E03DCE03}" dt="2022-09-10T21:00:44.918" v="698" actId="20577"/>
          <ac:spMkLst>
            <pc:docMk/>
            <pc:sldMk cId="1857145325" sldId="392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2776451503" sldId="392"/>
        </pc:sldMkLst>
      </pc:sldChg>
      <pc:sldChg chg="addSp delSp modSp add mod">
        <pc:chgData name="Jim Fleming" userId="161791bae1afb603" providerId="LiveId" clId="{F66FFDDD-5F75-4548-ABBF-5A53E03DCE03}" dt="2022-09-10T21:27:29.514" v="2875" actId="1076"/>
        <pc:sldMkLst>
          <pc:docMk/>
          <pc:sldMk cId="1768783239" sldId="393"/>
        </pc:sldMkLst>
        <pc:spChg chg="add del mod">
          <ac:chgData name="Jim Fleming" userId="161791bae1afb603" providerId="LiveId" clId="{F66FFDDD-5F75-4548-ABBF-5A53E03DCE03}" dt="2022-09-10T21:04:32.708" v="1070" actId="478"/>
          <ac:spMkLst>
            <pc:docMk/>
            <pc:sldMk cId="1768783239" sldId="393"/>
            <ac:spMk id="4" creationId="{2BA238A0-13C1-61DD-B328-54E74F03DF5A}"/>
          </ac:spMkLst>
        </pc:spChg>
        <pc:spChg chg="mod">
          <ac:chgData name="Jim Fleming" userId="161791bae1afb603" providerId="LiveId" clId="{F66FFDDD-5F75-4548-ABBF-5A53E03DCE03}" dt="2022-09-10T21:05:32.386" v="1128" actId="20577"/>
          <ac:spMkLst>
            <pc:docMk/>
            <pc:sldMk cId="1768783239" sldId="393"/>
            <ac:spMk id="6" creationId="{D7C5DCB2-FE9C-D43A-BFA6-2251DABF1E0D}"/>
          </ac:spMkLst>
        </pc:spChg>
        <pc:spChg chg="add del">
          <ac:chgData name="Jim Fleming" userId="161791bae1afb603" providerId="LiveId" clId="{F66FFDDD-5F75-4548-ABBF-5A53E03DCE03}" dt="2022-09-10T21:04:38.995" v="1072" actId="478"/>
          <ac:spMkLst>
            <pc:docMk/>
            <pc:sldMk cId="1768783239" sldId="393"/>
            <ac:spMk id="7" creationId="{E377E10D-6A2D-9F20-68B2-38B416FB4FC7}"/>
          </ac:spMkLst>
        </pc:spChg>
        <pc:picChg chg="del mod">
          <ac:chgData name="Jim Fleming" userId="161791bae1afb603" providerId="LiveId" clId="{F66FFDDD-5F75-4548-ABBF-5A53E03DCE03}" dt="2022-09-10T21:04:23.683" v="1067" actId="478"/>
          <ac:picMkLst>
            <pc:docMk/>
            <pc:sldMk cId="1768783239" sldId="393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7:29.514" v="2875" actId="1076"/>
          <ac:picMkLst>
            <pc:docMk/>
            <pc:sldMk cId="1768783239" sldId="393"/>
            <ac:picMk id="9" creationId="{F89B973C-AF0B-E61D-ABE9-9D9F4FF05912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3081454940" sldId="393"/>
        </pc:sldMkLst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869147421" sldId="394"/>
        </pc:sldMkLst>
      </pc:sldChg>
      <pc:sldChg chg="addSp delSp modSp add mod">
        <pc:chgData name="Jim Fleming" userId="161791bae1afb603" providerId="LiveId" clId="{F66FFDDD-5F75-4548-ABBF-5A53E03DCE03}" dt="2022-09-10T21:12:16.267" v="1607" actId="313"/>
        <pc:sldMkLst>
          <pc:docMk/>
          <pc:sldMk cId="1454458068" sldId="394"/>
        </pc:sldMkLst>
        <pc:spChg chg="mod">
          <ac:chgData name="Jim Fleming" userId="161791bae1afb603" providerId="LiveId" clId="{F66FFDDD-5F75-4548-ABBF-5A53E03DCE03}" dt="2022-09-10T21:12:16.267" v="1607" actId="313"/>
          <ac:spMkLst>
            <pc:docMk/>
            <pc:sldMk cId="1454458068" sldId="394"/>
            <ac:spMk id="14" creationId="{5F776F3F-31E1-B7AA-5D11-1AB1A9490BFE}"/>
          </ac:spMkLst>
        </pc:spChg>
        <pc:picChg chg="add mod">
          <ac:chgData name="Jim Fleming" userId="161791bae1afb603" providerId="LiveId" clId="{F66FFDDD-5F75-4548-ABBF-5A53E03DCE03}" dt="2022-09-10T21:08:53.784" v="1317" actId="1076"/>
          <ac:picMkLst>
            <pc:docMk/>
            <pc:sldMk cId="1454458068" sldId="394"/>
            <ac:picMk id="3" creationId="{B1C2E999-60E1-5EAB-3CCB-5A27B93E835F}"/>
          </ac:picMkLst>
        </pc:picChg>
        <pc:picChg chg="del">
          <ac:chgData name="Jim Fleming" userId="161791bae1afb603" providerId="LiveId" clId="{F66FFDDD-5F75-4548-ABBF-5A53E03DCE03}" dt="2022-09-10T21:08:43.223" v="1314" actId="478"/>
          <ac:picMkLst>
            <pc:docMk/>
            <pc:sldMk cId="1454458068" sldId="394"/>
            <ac:picMk id="1026" creationId="{39004B74-8A6C-1263-0BE7-4F14F626B1D8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1300300036" sldId="395"/>
        </pc:sldMkLst>
      </pc:sldChg>
      <pc:sldChg chg="modSp add mod">
        <pc:chgData name="Jim Fleming" userId="161791bae1afb603" providerId="LiveId" clId="{F66FFDDD-5F75-4548-ABBF-5A53E03DCE03}" dt="2022-09-10T21:12:20.832" v="1608" actId="6549"/>
        <pc:sldMkLst>
          <pc:docMk/>
          <pc:sldMk cId="2013402115" sldId="395"/>
        </pc:sldMkLst>
        <pc:spChg chg="mod">
          <ac:chgData name="Jim Fleming" userId="161791bae1afb603" providerId="LiveId" clId="{F66FFDDD-5F75-4548-ABBF-5A53E03DCE03}" dt="2022-09-10T21:12:20.832" v="1608" actId="6549"/>
          <ac:spMkLst>
            <pc:docMk/>
            <pc:sldMk cId="2013402115" sldId="39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F66FFDDD-5F75-4548-ABBF-5A53E03DCE03}" dt="2022-09-10T21:13:50.849" v="1890" actId="20577"/>
        <pc:sldMkLst>
          <pc:docMk/>
          <pc:sldMk cId="573516017" sldId="396"/>
        </pc:sldMkLst>
        <pc:spChg chg="mod">
          <ac:chgData name="Jim Fleming" userId="161791bae1afb603" providerId="LiveId" clId="{F66FFDDD-5F75-4548-ABBF-5A53E03DCE03}" dt="2022-09-10T21:13:50.849" v="1890" actId="20577"/>
          <ac:spMkLst>
            <pc:docMk/>
            <pc:sldMk cId="573516017" sldId="396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388" v="238" actId="2890"/>
        <pc:sldMkLst>
          <pc:docMk/>
          <pc:sldMk cId="1850265673" sldId="396"/>
        </pc:sldMkLst>
      </pc:sldChg>
      <pc:sldChg chg="modSp add mod">
        <pc:chgData name="Jim Fleming" userId="161791bae1afb603" providerId="LiveId" clId="{F66FFDDD-5F75-4548-ABBF-5A53E03DCE03}" dt="2022-09-10T21:14:00.764" v="1891" actId="6549"/>
        <pc:sldMkLst>
          <pc:docMk/>
          <pc:sldMk cId="3078953909" sldId="397"/>
        </pc:sldMkLst>
        <pc:spChg chg="mod">
          <ac:chgData name="Jim Fleming" userId="161791bae1afb603" providerId="LiveId" clId="{F66FFDDD-5F75-4548-ABBF-5A53E03DCE03}" dt="2022-09-10T21:14:00.764" v="1891" actId="6549"/>
          <ac:spMkLst>
            <pc:docMk/>
            <pc:sldMk cId="3078953909" sldId="397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4145722780" sldId="397"/>
        </pc:sldMkLst>
      </pc:sldChg>
      <pc:sldChg chg="modSp add del mod">
        <pc:chgData name="Jim Fleming" userId="161791bae1afb603" providerId="LiveId" clId="{F66FFDDD-5F75-4548-ABBF-5A53E03DCE03}" dt="2022-09-10T21:14:46.640" v="1956" actId="2696"/>
        <pc:sldMkLst>
          <pc:docMk/>
          <pc:sldMk cId="543325781" sldId="398"/>
        </pc:sldMkLst>
        <pc:spChg chg="mod">
          <ac:chgData name="Jim Fleming" userId="161791bae1afb603" providerId="LiveId" clId="{F66FFDDD-5F75-4548-ABBF-5A53E03DCE03}" dt="2022-09-10T21:14:23.155" v="1955" actId="20577"/>
          <ac:spMkLst>
            <pc:docMk/>
            <pc:sldMk cId="543325781" sldId="398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3425323444" sldId="398"/>
        </pc:sldMkLst>
      </pc:sldChg>
      <pc:sldChg chg="modSp add mod ord">
        <pc:chgData name="Jim Fleming" userId="161791bae1afb603" providerId="LiveId" clId="{F66FFDDD-5F75-4548-ABBF-5A53E03DCE03}" dt="2022-09-10T21:15:17.009" v="2069" actId="114"/>
        <pc:sldMkLst>
          <pc:docMk/>
          <pc:sldMk cId="3762400814" sldId="398"/>
        </pc:sldMkLst>
        <pc:spChg chg="mod">
          <ac:chgData name="Jim Fleming" userId="161791bae1afb603" providerId="LiveId" clId="{F66FFDDD-5F75-4548-ABBF-5A53E03DCE03}" dt="2022-09-10T21:15:17.009" v="2069" actId="114"/>
          <ac:spMkLst>
            <pc:docMk/>
            <pc:sldMk cId="3762400814" sldId="398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2996676029" sldId="399"/>
        </pc:sldMkLst>
      </pc:sldChg>
      <pc:sldChg chg="addSp modSp add mod ord">
        <pc:chgData name="Jim Fleming" userId="161791bae1afb603" providerId="LiveId" clId="{F66FFDDD-5F75-4548-ABBF-5A53E03DCE03}" dt="2022-09-10T21:20:30.179" v="2501" actId="5793"/>
        <pc:sldMkLst>
          <pc:docMk/>
          <pc:sldMk cId="3157797029" sldId="399"/>
        </pc:sldMkLst>
        <pc:spChg chg="mod">
          <ac:chgData name="Jim Fleming" userId="161791bae1afb603" providerId="LiveId" clId="{F66FFDDD-5F75-4548-ABBF-5A53E03DCE03}" dt="2022-09-10T21:20:30.179" v="2501" actId="5793"/>
          <ac:spMkLst>
            <pc:docMk/>
            <pc:sldMk cId="3157797029" sldId="399"/>
            <ac:spMk id="14" creationId="{5F776F3F-31E1-B7AA-5D11-1AB1A9490BFE}"/>
          </ac:spMkLst>
        </pc:spChg>
        <pc:picChg chg="mod">
          <ac:chgData name="Jim Fleming" userId="161791bae1afb603" providerId="LiveId" clId="{F66FFDDD-5F75-4548-ABBF-5A53E03DCE03}" dt="2022-09-10T21:18:30.176" v="2151" actId="1076"/>
          <ac:picMkLst>
            <pc:docMk/>
            <pc:sldMk cId="3157797029" sldId="399"/>
            <ac:picMk id="3" creationId="{B1C2E999-60E1-5EAB-3CCB-5A27B93E835F}"/>
          </ac:picMkLst>
        </pc:picChg>
        <pc:picChg chg="add mod">
          <ac:chgData name="Jim Fleming" userId="161791bae1afb603" providerId="LiveId" clId="{F66FFDDD-5F75-4548-ABBF-5A53E03DCE03}" dt="2022-09-10T21:18:05.578" v="2141" actId="14100"/>
          <ac:picMkLst>
            <pc:docMk/>
            <pc:sldMk cId="3157797029" sldId="399"/>
            <ac:picMk id="3074" creationId="{23157DEE-7E82-4F5D-77A0-ED7B7CA8A98A}"/>
          </ac:picMkLst>
        </pc:pic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1265368190" sldId="400"/>
        </pc:sldMkLst>
      </pc:sldChg>
      <pc:sldChg chg="modSp add mod">
        <pc:chgData name="Jim Fleming" userId="161791bae1afb603" providerId="LiveId" clId="{F66FFDDD-5F75-4548-ABBF-5A53E03DCE03}" dt="2022-09-10T21:20:36.944" v="2503" actId="20577"/>
        <pc:sldMkLst>
          <pc:docMk/>
          <pc:sldMk cId="2503459417" sldId="400"/>
        </pc:sldMkLst>
        <pc:spChg chg="mod">
          <ac:chgData name="Jim Fleming" userId="161791bae1afb603" providerId="LiveId" clId="{F66FFDDD-5F75-4548-ABBF-5A53E03DCE03}" dt="2022-09-10T21:20:36.944" v="2503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039" v="237" actId="2890"/>
        <pc:sldMkLst>
          <pc:docMk/>
          <pc:sldMk cId="2066094810" sldId="401"/>
        </pc:sldMkLst>
      </pc:sldChg>
      <pc:sldChg chg="modSp add mod">
        <pc:chgData name="Jim Fleming" userId="161791bae1afb603" providerId="LiveId" clId="{F66FFDDD-5F75-4548-ABBF-5A53E03DCE03}" dt="2022-09-10T21:20:42.864" v="2505" actId="20577"/>
        <pc:sldMkLst>
          <pc:docMk/>
          <pc:sldMk cId="2235084628" sldId="401"/>
        </pc:sldMkLst>
        <pc:spChg chg="mod">
          <ac:chgData name="Jim Fleming" userId="161791bae1afb603" providerId="LiveId" clId="{F66FFDDD-5F75-4548-ABBF-5A53E03DCE03}" dt="2022-09-10T21:20:42.864" v="2505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917323981" sldId="402"/>
        </pc:sldMkLst>
      </pc:sldChg>
      <pc:sldChg chg="modSp add mod ord">
        <pc:chgData name="Jim Fleming" userId="161791bae1afb603" providerId="LiveId" clId="{F66FFDDD-5F75-4548-ABBF-5A53E03DCE03}" dt="2022-09-10T21:21:54.793" v="2702" actId="20577"/>
        <pc:sldMkLst>
          <pc:docMk/>
          <pc:sldMk cId="3955401511" sldId="402"/>
        </pc:sldMkLst>
        <pc:spChg chg="mod">
          <ac:chgData name="Jim Fleming" userId="161791bae1afb603" providerId="LiveId" clId="{F66FFDDD-5F75-4548-ABBF-5A53E03DCE03}" dt="2022-09-10T21:21:54.793" v="2702" actId="20577"/>
          <ac:spMkLst>
            <pc:docMk/>
            <pc:sldMk cId="3955401511" sldId="402"/>
            <ac:spMk id="6" creationId="{D7C5DCB2-FE9C-D43A-BFA6-2251DABF1E0D}"/>
          </ac:spMkLst>
        </pc:spChg>
      </pc:sldChg>
      <pc:sldChg chg="modSp add mod">
        <pc:chgData name="Jim Fleming" userId="161791bae1afb603" providerId="LiveId" clId="{F66FFDDD-5F75-4548-ABBF-5A53E03DCE03}" dt="2022-09-10T21:22:16.457" v="2836" actId="20577"/>
        <pc:sldMkLst>
          <pc:docMk/>
          <pc:sldMk cId="769082740" sldId="403"/>
        </pc:sldMkLst>
        <pc:spChg chg="mod">
          <ac:chgData name="Jim Fleming" userId="161791bae1afb603" providerId="LiveId" clId="{F66FFDDD-5F75-4548-ABBF-5A53E03DCE03}" dt="2022-09-10T21:22:16.457" v="2836" actId="20577"/>
          <ac:spMkLst>
            <pc:docMk/>
            <pc:sldMk cId="769082740" sldId="403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3324987435" sldId="403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467348810" sldId="404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062863198" sldId="404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2052419234" sldId="405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2478365513" sldId="405"/>
        </pc:sldMkLst>
      </pc:sldChg>
      <pc:sldChg chg="add ord">
        <pc:chgData name="Jim Fleming" userId="161791bae1afb603" providerId="LiveId" clId="{F66FFDDD-5F75-4548-ABBF-5A53E03DCE03}" dt="2022-09-10T21:24:02.604" v="2850" actId="20578"/>
        <pc:sldMkLst>
          <pc:docMk/>
          <pc:sldMk cId="1860029911" sldId="406"/>
        </pc:sldMkLst>
      </pc:sldChg>
      <pc:sldChg chg="add del ord">
        <pc:chgData name="Jim Fleming" userId="161791bae1afb603" providerId="LiveId" clId="{F66FFDDD-5F75-4548-ABBF-5A53E03DCE03}" dt="2022-09-10T21:26:09.205" v="2870" actId="2696"/>
        <pc:sldMkLst>
          <pc:docMk/>
          <pc:sldMk cId="3082645083" sldId="407"/>
        </pc:sldMkLst>
      </pc:sldChg>
      <pc:sldChg chg="add del ord replId">
        <pc:chgData name="Jim Fleming" userId="161791bae1afb603" providerId="LiveId" clId="{F66FFDDD-5F75-4548-ABBF-5A53E03DCE03}" dt="2022-09-10T21:26:19.827" v="2871" actId="2696"/>
        <pc:sldMkLst>
          <pc:docMk/>
          <pc:sldMk cId="3194377501" sldId="408"/>
        </pc:sldMkLst>
      </pc:sldChg>
      <pc:sldChg chg="add ord">
        <pc:chgData name="Jim Fleming" userId="161791bae1afb603" providerId="LiveId" clId="{F66FFDDD-5F75-4548-ABBF-5A53E03DCE03}" dt="2022-09-10T21:24:10.973" v="2853" actId="20578"/>
        <pc:sldMkLst>
          <pc:docMk/>
          <pc:sldMk cId="3607497650" sldId="409"/>
        </pc:sldMkLst>
      </pc:sldChg>
      <pc:sldChg chg="add ord replId">
        <pc:chgData name="Jim Fleming" userId="161791bae1afb603" providerId="LiveId" clId="{F66FFDDD-5F75-4548-ABBF-5A53E03DCE03}" dt="2022-09-10T21:24:23.986" v="2857" actId="20578"/>
        <pc:sldMkLst>
          <pc:docMk/>
          <pc:sldMk cId="2808854377" sldId="410"/>
        </pc:sldMkLst>
      </pc:sldChg>
      <pc:sldChg chg="add del ord replId">
        <pc:chgData name="Jim Fleming" userId="161791bae1afb603" providerId="LiveId" clId="{F66FFDDD-5F75-4548-ABBF-5A53E03DCE03}" dt="2022-09-10T21:27:01.854" v="2873" actId="2696"/>
        <pc:sldMkLst>
          <pc:docMk/>
          <pc:sldMk cId="3851645429" sldId="411"/>
        </pc:sldMkLst>
      </pc:sldChg>
      <pc:sldChg chg="add ord replId">
        <pc:chgData name="Jim Fleming" userId="161791bae1afb603" providerId="LiveId" clId="{F66FFDDD-5F75-4548-ABBF-5A53E03DCE03}" dt="2022-09-10T21:24:15.761" v="2855" actId="20578"/>
        <pc:sldMkLst>
          <pc:docMk/>
          <pc:sldMk cId="1258535449" sldId="412"/>
        </pc:sldMkLst>
      </pc:sldChg>
      <pc:sldChg chg="add ord">
        <pc:chgData name="Jim Fleming" userId="161791bae1afb603" providerId="LiveId" clId="{F66FFDDD-5F75-4548-ABBF-5A53E03DCE03}" dt="2022-09-10T21:24:20.351" v="2856" actId="20578"/>
        <pc:sldMkLst>
          <pc:docMk/>
          <pc:sldMk cId="4226858621" sldId="413"/>
        </pc:sldMkLst>
      </pc:sldChg>
      <pc:sldChg chg="add ord replId">
        <pc:chgData name="Jim Fleming" userId="161791bae1afb603" providerId="LiveId" clId="{F66FFDDD-5F75-4548-ABBF-5A53E03DCE03}" dt="2022-09-10T21:24:28.129" v="2858" actId="20578"/>
        <pc:sldMkLst>
          <pc:docMk/>
          <pc:sldMk cId="37522321" sldId="414"/>
        </pc:sldMkLst>
      </pc:sldChg>
      <pc:sldChg chg="add ord replId">
        <pc:chgData name="Jim Fleming" userId="161791bae1afb603" providerId="LiveId" clId="{F66FFDDD-5F75-4548-ABBF-5A53E03DCE03}" dt="2022-09-10T21:24:44.031" v="2861" actId="20578"/>
        <pc:sldMkLst>
          <pc:docMk/>
          <pc:sldMk cId="1380446505" sldId="415"/>
        </pc:sldMkLst>
      </pc:sldChg>
      <pc:sldChg chg="add ord replId">
        <pc:chgData name="Jim Fleming" userId="161791bae1afb603" providerId="LiveId" clId="{F66FFDDD-5F75-4548-ABBF-5A53E03DCE03}" dt="2022-09-10T21:24:40.456" v="2859" actId="20578"/>
        <pc:sldMkLst>
          <pc:docMk/>
          <pc:sldMk cId="1399594284" sldId="416"/>
        </pc:sldMkLst>
      </pc:sldChg>
      <pc:sldChg chg="add del ord replId">
        <pc:chgData name="Jim Fleming" userId="161791bae1afb603" providerId="LiveId" clId="{F66FFDDD-5F75-4548-ABBF-5A53E03DCE03}" dt="2022-09-10T21:28:38.189" v="2876" actId="2696"/>
        <pc:sldMkLst>
          <pc:docMk/>
          <pc:sldMk cId="1591624030" sldId="417"/>
        </pc:sldMkLst>
      </pc:sldChg>
      <pc:sldChg chg="add ord replId">
        <pc:chgData name="Jim Fleming" userId="161791bae1afb603" providerId="LiveId" clId="{F66FFDDD-5F75-4548-ABBF-5A53E03DCE03}" dt="2022-09-10T21:24:46.857" v="2862" actId="20578"/>
        <pc:sldMkLst>
          <pc:docMk/>
          <pc:sldMk cId="491832907" sldId="418"/>
        </pc:sldMkLst>
      </pc:sldChg>
      <pc:sldChg chg="add del ord replId">
        <pc:chgData name="Jim Fleming" userId="161791bae1afb603" providerId="LiveId" clId="{F66FFDDD-5F75-4548-ABBF-5A53E03DCE03}" dt="2022-09-10T21:29:51.252" v="2878" actId="2696"/>
        <pc:sldMkLst>
          <pc:docMk/>
          <pc:sldMk cId="1933300421" sldId="419"/>
        </pc:sldMkLst>
      </pc:sldChg>
      <pc:sldChg chg="add replId">
        <pc:chgData name="Jim Fleming" userId="161791bae1afb603" providerId="LiveId" clId="{F66FFDDD-5F75-4548-ABBF-5A53E03DCE03}" dt="2022-09-10T21:23:50.305" v="2849" actId="2890"/>
        <pc:sldMkLst>
          <pc:docMk/>
          <pc:sldMk cId="3301827054" sldId="420"/>
        </pc:sldMkLst>
      </pc:sldChg>
      <pc:sldMasterChg chg="setBg modSldLayout">
        <pc:chgData name="Jim Fleming" userId="161791bae1afb603" providerId="LiveId" clId="{F66FFDDD-5F75-4548-ABBF-5A53E03DCE03}" dt="2022-09-10T20:45:25.883" v="2"/>
        <pc:sldMasterMkLst>
          <pc:docMk/>
          <pc:sldMasterMk cId="2266903852" sldId="2147483648"/>
        </pc:sldMasterMkLst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860947312" sldId="2147483649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428206093" sldId="2147483650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735470576" sldId="2147483651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10351470" sldId="2147483652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93028136" sldId="2147483653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39341533" sldId="2147483654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795316238" sldId="2147483655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21630419" sldId="2147483656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879271659" sldId="2147483657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49989815" sldId="2147483658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870169685" sldId="2147483659"/>
          </pc:sldLayoutMkLst>
        </pc:sldLayoutChg>
      </pc:sldMasterChg>
    </pc:docChg>
  </pc:docChgLst>
  <pc:docChgLst>
    <pc:chgData name="Jim Fleming" userId="161791bae1afb603" providerId="LiveId" clId="{DD34F771-86B4-6D4B-A9FA-E402038BC9C2}"/>
    <pc:docChg chg="custSel addSld delSld modSld sldOrd">
      <pc:chgData name="Jim Fleming" userId="161791bae1afb603" providerId="LiveId" clId="{DD34F771-86B4-6D4B-A9FA-E402038BC9C2}" dt="2022-08-28T00:59:15.471" v="205" actId="20578"/>
      <pc:docMkLst>
        <pc:docMk/>
      </pc:docMkLst>
      <pc:sldChg chg="modSp mod">
        <pc:chgData name="Jim Fleming" userId="161791bae1afb603" providerId="LiveId" clId="{DD34F771-86B4-6D4B-A9FA-E402038BC9C2}" dt="2022-08-28T00:53:06.484" v="8" actId="20577"/>
        <pc:sldMkLst>
          <pc:docMk/>
          <pc:sldMk cId="2671222331" sldId="330"/>
        </pc:sldMkLst>
        <pc:spChg chg="mod">
          <ac:chgData name="Jim Fleming" userId="161791bae1afb603" providerId="LiveId" clId="{DD34F771-86B4-6D4B-A9FA-E402038BC9C2}" dt="2022-08-28T00:53:01.207" v="4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06.484" v="8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DD34F771-86B4-6D4B-A9FA-E402038BC9C2}" dt="2022-08-28T00:53:45.096" v="14" actId="20577"/>
        <pc:sldMkLst>
          <pc:docMk/>
          <pc:sldMk cId="3964023673" sldId="336"/>
        </pc:sldMkLst>
        <pc:spChg chg="mod">
          <ac:chgData name="Jim Fleming" userId="161791bae1afb603" providerId="LiveId" clId="{DD34F771-86B4-6D4B-A9FA-E402038BC9C2}" dt="2022-08-28T00:53:45.096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39.821" v="1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Sp add del setBg delDesignElem">
        <pc:chgData name="Jim Fleming" userId="161791bae1afb603" providerId="LiveId" clId="{DD34F771-86B4-6D4B-A9FA-E402038BC9C2}" dt="2022-08-28T00:56:52.790" v="35" actId="2696"/>
        <pc:sldMkLst>
          <pc:docMk/>
          <pc:sldMk cId="2140641292" sldId="343"/>
        </pc:sldMkLst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5" creationId="{9B76D444-2756-434F-AE61-96D69830C13E}"/>
          </ac:spMkLst>
        </pc:spChg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7" creationId="{0AF80B57-54E2-4D01-8731-3F38B0C56C95}"/>
          </ac:spMkLst>
        </pc:spChg>
      </pc:sldChg>
      <pc:sldChg chg="addSp delSp modSp mod ord">
        <pc:chgData name="Jim Fleming" userId="161791bae1afb603" providerId="LiveId" clId="{DD34F771-86B4-6D4B-A9FA-E402038BC9C2}" dt="2022-08-28T00:59:06.216" v="204" actId="20578"/>
        <pc:sldMkLst>
          <pc:docMk/>
          <pc:sldMk cId="3980784056" sldId="354"/>
        </pc:sldMkLst>
        <pc:spChg chg="mod">
          <ac:chgData name="Jim Fleming" userId="161791bae1afb603" providerId="LiveId" clId="{DD34F771-86B4-6D4B-A9FA-E402038BC9C2}" dt="2022-08-28T00:56:49.868" v="34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DD34F771-86B4-6D4B-A9FA-E402038BC9C2}" dt="2022-08-28T00:58:18.050" v="198" actId="14100"/>
          <ac:spMkLst>
            <pc:docMk/>
            <pc:sldMk cId="3980784056" sldId="354"/>
            <ac:spMk id="7" creationId="{47373CE5-F17B-81FD-87B5-1339FAEAC35D}"/>
          </ac:spMkLst>
        </pc:spChg>
        <pc:picChg chg="add mod">
          <ac:chgData name="Jim Fleming" userId="161791bae1afb603" providerId="LiveId" clId="{DD34F771-86B4-6D4B-A9FA-E402038BC9C2}" dt="2022-08-28T00:56:36.364" v="32"/>
          <ac:picMkLst>
            <pc:docMk/>
            <pc:sldMk cId="3980784056" sldId="354"/>
            <ac:picMk id="2" creationId="{DC6EF0D6-93B0-9FAB-43CF-2B1CAE8F8E94}"/>
          </ac:picMkLst>
        </pc:picChg>
        <pc:picChg chg="del">
          <ac:chgData name="Jim Fleming" userId="161791bae1afb603" providerId="LiveId" clId="{DD34F771-86B4-6D4B-A9FA-E402038BC9C2}" dt="2022-08-28T00:56:32.551" v="31" actId="478"/>
          <ac:picMkLst>
            <pc:docMk/>
            <pc:sldMk cId="3980784056" sldId="354"/>
            <ac:picMk id="8194" creationId="{36E15443-2AAB-81E0-A96B-FD28BAB98F90}"/>
          </ac:picMkLst>
        </pc:picChg>
      </pc:sldChg>
      <pc:sldChg chg="del">
        <pc:chgData name="Jim Fleming" userId="161791bae1afb603" providerId="LiveId" clId="{DD34F771-86B4-6D4B-A9FA-E402038BC9C2}" dt="2022-08-28T00:53:50.558" v="15" actId="2696"/>
        <pc:sldMkLst>
          <pc:docMk/>
          <pc:sldMk cId="761307591" sldId="365"/>
        </pc:sldMkLst>
      </pc:sldChg>
      <pc:sldChg chg="del">
        <pc:chgData name="Jim Fleming" userId="161791bae1afb603" providerId="LiveId" clId="{DD34F771-86B4-6D4B-A9FA-E402038BC9C2}" dt="2022-08-28T00:53:53.558" v="17" actId="2696"/>
        <pc:sldMkLst>
          <pc:docMk/>
          <pc:sldMk cId="1796127878" sldId="366"/>
        </pc:sldMkLst>
      </pc:sldChg>
      <pc:sldChg chg="del">
        <pc:chgData name="Jim Fleming" userId="161791bae1afb603" providerId="LiveId" clId="{DD34F771-86B4-6D4B-A9FA-E402038BC9C2}" dt="2022-08-28T00:53:51.799" v="16" actId="2696"/>
        <pc:sldMkLst>
          <pc:docMk/>
          <pc:sldMk cId="211672669" sldId="374"/>
        </pc:sldMkLst>
      </pc:sldChg>
      <pc:sldChg chg="del">
        <pc:chgData name="Jim Fleming" userId="161791bae1afb603" providerId="LiveId" clId="{DD34F771-86B4-6D4B-A9FA-E402038BC9C2}" dt="2022-08-28T00:56:53.621" v="36" actId="2696"/>
        <pc:sldMkLst>
          <pc:docMk/>
          <pc:sldMk cId="83548042" sldId="375"/>
        </pc:sldMkLst>
      </pc:sldChg>
      <pc:sldChg chg="modSp mod ord">
        <pc:chgData name="Jim Fleming" userId="161791bae1afb603" providerId="LiveId" clId="{DD34F771-86B4-6D4B-A9FA-E402038BC9C2}" dt="2022-08-28T00:58:54.890" v="203" actId="20578"/>
        <pc:sldMkLst>
          <pc:docMk/>
          <pc:sldMk cId="3421700753" sldId="376"/>
        </pc:sldMkLst>
        <pc:spChg chg="mod">
          <ac:chgData name="Jim Fleming" userId="161791bae1afb603" providerId="LiveId" clId="{DD34F771-86B4-6D4B-A9FA-E402038BC9C2}" dt="2022-08-28T00:54:52.391" v="20" actId="1076"/>
          <ac:spMkLst>
            <pc:docMk/>
            <pc:sldMk cId="3421700753" sldId="376"/>
            <ac:spMk id="8" creationId="{EDBA8CCF-3C5F-5A32-4B6E-F357FD8D079D}"/>
          </ac:spMkLst>
        </pc:spChg>
      </pc:sldChg>
      <pc:sldChg chg="add ord">
        <pc:chgData name="Jim Fleming" userId="161791bae1afb603" providerId="LiveId" clId="{DD34F771-86B4-6D4B-A9FA-E402038BC9C2}" dt="2022-08-28T00:54:03.286" v="19" actId="20578"/>
        <pc:sldMkLst>
          <pc:docMk/>
          <pc:sldMk cId="4051998414" sldId="377"/>
        </pc:sldMkLst>
      </pc:sldChg>
      <pc:sldChg chg="modSp add mod ord">
        <pc:chgData name="Jim Fleming" userId="161791bae1afb603" providerId="LiveId" clId="{DD34F771-86B4-6D4B-A9FA-E402038BC9C2}" dt="2022-08-28T00:59:15.471" v="205" actId="20578"/>
        <pc:sldMkLst>
          <pc:docMk/>
          <pc:sldMk cId="267366896" sldId="378"/>
        </pc:sldMkLst>
        <pc:spChg chg="mod">
          <ac:chgData name="Jim Fleming" userId="161791bae1afb603" providerId="LiveId" clId="{DD34F771-86B4-6D4B-A9FA-E402038BC9C2}" dt="2022-08-28T00:55:15.554" v="28" actId="1037"/>
          <ac:spMkLst>
            <pc:docMk/>
            <pc:sldMk cId="267366896" sldId="378"/>
            <ac:spMk id="8" creationId="{EDBA8CCF-3C5F-5A32-4B6E-F357FD8D079D}"/>
          </ac:spMkLst>
        </pc:spChg>
      </pc:sldChg>
      <pc:sldChg chg="add">
        <pc:chgData name="Jim Fleming" userId="161791bae1afb603" providerId="LiveId" clId="{DD34F771-86B4-6D4B-A9FA-E402038BC9C2}" dt="2022-08-28T00:58:28.616" v="200" actId="2890"/>
        <pc:sldMkLst>
          <pc:docMk/>
          <pc:sldMk cId="3024436789" sldId="379"/>
        </pc:sldMkLst>
      </pc:sldChg>
      <pc:sldChg chg="add">
        <pc:chgData name="Jim Fleming" userId="161791bae1afb603" providerId="LiveId" clId="{DD34F771-86B4-6D4B-A9FA-E402038BC9C2}" dt="2022-08-28T00:58:30.874" v="201" actId="2890"/>
        <pc:sldMkLst>
          <pc:docMk/>
          <pc:sldMk cId="1664981108" sldId="380"/>
        </pc:sldMkLst>
      </pc:sldChg>
      <pc:sldChg chg="add">
        <pc:chgData name="Jim Fleming" userId="161791bae1afb603" providerId="LiveId" clId="{DD34F771-86B4-6D4B-A9FA-E402038BC9C2}" dt="2022-08-28T00:58:32.867" v="202" actId="2890"/>
        <pc:sldMkLst>
          <pc:docMk/>
          <pc:sldMk cId="535739117" sldId="381"/>
        </pc:sldMkLst>
      </pc:sldChg>
    </pc:docChg>
  </pc:docChgLst>
  <pc:docChgLst>
    <pc:chgData name="Jim Fleming" userId="161791bae1afb603" providerId="LiveId" clId="{DCF38575-AE1B-0146-B23F-2AD70B171857}"/>
    <pc:docChg chg="undo custSel addSld delSld modSld sldOrd">
      <pc:chgData name="Jim Fleming" userId="161791bae1afb603" providerId="LiveId" clId="{DCF38575-AE1B-0146-B23F-2AD70B171857}" dt="2022-10-09T02:09:31.280" v="297" actId="20577"/>
      <pc:docMkLst>
        <pc:docMk/>
      </pc:docMkLst>
      <pc:sldChg chg="modSp mod">
        <pc:chgData name="Jim Fleming" userId="161791bae1afb603" providerId="LiveId" clId="{DCF38575-AE1B-0146-B23F-2AD70B171857}" dt="2022-10-09T01:55:26.194" v="46" actId="20577"/>
        <pc:sldMkLst>
          <pc:docMk/>
          <pc:sldMk cId="3964023673" sldId="336"/>
        </pc:sldMkLst>
        <pc:spChg chg="mod">
          <ac:chgData name="Jim Fleming" userId="161791bae1afb603" providerId="LiveId" clId="{DCF38575-AE1B-0146-B23F-2AD70B171857}" dt="2022-10-09T01:55:26.194" v="4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CF38575-AE1B-0146-B23F-2AD70B171857}" dt="2022-10-09T01:55:20.753" v="35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 ord modShow">
        <pc:chgData name="Jim Fleming" userId="161791bae1afb603" providerId="LiveId" clId="{DCF38575-AE1B-0146-B23F-2AD70B171857}" dt="2022-10-09T01:58:04.656" v="167" actId="20577"/>
        <pc:sldMkLst>
          <pc:docMk/>
          <pc:sldMk cId="1791236111" sldId="386"/>
        </pc:sldMkLst>
        <pc:spChg chg="mod">
          <ac:chgData name="Jim Fleming" userId="161791bae1afb603" providerId="LiveId" clId="{DCF38575-AE1B-0146-B23F-2AD70B171857}" dt="2022-10-09T01:58:04.656" v="167" actId="20577"/>
          <ac:spMkLst>
            <pc:docMk/>
            <pc:sldMk cId="1791236111" sldId="386"/>
            <ac:spMk id="14" creationId="{5F776F3F-31E1-B7AA-5D11-1AB1A9490BFE}"/>
          </ac:spMkLst>
        </pc:spChg>
      </pc:sldChg>
      <pc:sldChg chg="modSp mod ord modShow">
        <pc:chgData name="Jim Fleming" userId="161791bae1afb603" providerId="LiveId" clId="{DCF38575-AE1B-0146-B23F-2AD70B171857}" dt="2022-10-09T01:57:19.795" v="73"/>
        <pc:sldMkLst>
          <pc:docMk/>
          <pc:sldMk cId="2037322733" sldId="387"/>
        </pc:sldMkLst>
        <pc:spChg chg="mod">
          <ac:chgData name="Jim Fleming" userId="161791bae1afb603" providerId="LiveId" clId="{DCF38575-AE1B-0146-B23F-2AD70B171857}" dt="2022-10-09T01:57:19.795" v="73"/>
          <ac:spMkLst>
            <pc:docMk/>
            <pc:sldMk cId="2037322733" sldId="387"/>
            <ac:spMk id="14" creationId="{5F776F3F-31E1-B7AA-5D11-1AB1A9490BFE}"/>
          </ac:spMkLst>
        </pc:spChg>
      </pc:sldChg>
      <pc:sldChg chg="del">
        <pc:chgData name="Jim Fleming" userId="161791bae1afb603" providerId="LiveId" clId="{DCF38575-AE1B-0146-B23F-2AD70B171857}" dt="2022-10-09T01:54:04.305" v="18" actId="2696"/>
        <pc:sldMkLst>
          <pc:docMk/>
          <pc:sldMk cId="3762400814" sldId="398"/>
        </pc:sldMkLst>
      </pc:sldChg>
      <pc:sldChg chg="modSp mod ord">
        <pc:chgData name="Jim Fleming" userId="161791bae1afb603" providerId="LiveId" clId="{DCF38575-AE1B-0146-B23F-2AD70B171857}" dt="2022-10-09T01:57:09.044" v="72" actId="20577"/>
        <pc:sldMkLst>
          <pc:docMk/>
          <pc:sldMk cId="3157797029" sldId="399"/>
        </pc:sldMkLst>
        <pc:spChg chg="mod">
          <ac:chgData name="Jim Fleming" userId="161791bae1afb603" providerId="LiveId" clId="{DCF38575-AE1B-0146-B23F-2AD70B171857}" dt="2022-10-09T01:57:09.044" v="72" actId="20577"/>
          <ac:spMkLst>
            <pc:docMk/>
            <pc:sldMk cId="3157797029" sldId="399"/>
            <ac:spMk id="14" creationId="{5F776F3F-31E1-B7AA-5D11-1AB1A9490BFE}"/>
          </ac:spMkLst>
        </pc:spChg>
      </pc:sldChg>
      <pc:sldChg chg="del">
        <pc:chgData name="Jim Fleming" userId="161791bae1afb603" providerId="LiveId" clId="{DCF38575-AE1B-0146-B23F-2AD70B171857}" dt="2022-10-09T02:05:43.670" v="257" actId="2696"/>
        <pc:sldMkLst>
          <pc:docMk/>
          <pc:sldMk cId="2503459417" sldId="400"/>
        </pc:sldMkLst>
      </pc:sldChg>
      <pc:sldChg chg="del">
        <pc:chgData name="Jim Fleming" userId="161791bae1afb603" providerId="LiveId" clId="{DCF38575-AE1B-0146-B23F-2AD70B171857}" dt="2022-10-09T02:05:44.230" v="258" actId="2696"/>
        <pc:sldMkLst>
          <pc:docMk/>
          <pc:sldMk cId="2235084628" sldId="401"/>
        </pc:sldMkLst>
      </pc:sldChg>
      <pc:sldChg chg="del">
        <pc:chgData name="Jim Fleming" userId="161791bae1afb603" providerId="LiveId" clId="{DCF38575-AE1B-0146-B23F-2AD70B171857}" dt="2022-10-09T01:54:05.632" v="19" actId="2696"/>
        <pc:sldMkLst>
          <pc:docMk/>
          <pc:sldMk cId="3955401511" sldId="402"/>
        </pc:sldMkLst>
      </pc:sldChg>
      <pc:sldChg chg="del">
        <pc:chgData name="Jim Fleming" userId="161791bae1afb603" providerId="LiveId" clId="{DCF38575-AE1B-0146-B23F-2AD70B171857}" dt="2022-10-09T01:54:07.584" v="20" actId="2696"/>
        <pc:sldMkLst>
          <pc:docMk/>
          <pc:sldMk cId="769082740" sldId="403"/>
        </pc:sldMkLst>
      </pc:sldChg>
      <pc:sldChg chg="modSp mod">
        <pc:chgData name="Jim Fleming" userId="161791bae1afb603" providerId="LiveId" clId="{DCF38575-AE1B-0146-B23F-2AD70B171857}" dt="2022-10-09T01:53:46.513" v="13" actId="6549"/>
        <pc:sldMkLst>
          <pc:docMk/>
          <pc:sldMk cId="3301827054" sldId="420"/>
        </pc:sldMkLst>
        <pc:spChg chg="mod">
          <ac:chgData name="Jim Fleming" userId="161791bae1afb603" providerId="LiveId" clId="{DCF38575-AE1B-0146-B23F-2AD70B171857}" dt="2022-10-09T01:53:41.455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CF38575-AE1B-0146-B23F-2AD70B171857}" dt="2022-10-09T01:53:46.513" v="13" actId="6549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DCF38575-AE1B-0146-B23F-2AD70B171857}" dt="2022-10-09T01:53:49.836" v="14" actId="2696"/>
        <pc:sldMkLst>
          <pc:docMk/>
          <pc:sldMk cId="1265258430" sldId="421"/>
        </pc:sldMkLst>
      </pc:sldChg>
      <pc:sldChg chg="del">
        <pc:chgData name="Jim Fleming" userId="161791bae1afb603" providerId="LiveId" clId="{DCF38575-AE1B-0146-B23F-2AD70B171857}" dt="2022-10-09T01:53:56.679" v="16" actId="2696"/>
        <pc:sldMkLst>
          <pc:docMk/>
          <pc:sldMk cId="2133918374" sldId="422"/>
        </pc:sldMkLst>
      </pc:sldChg>
      <pc:sldChg chg="del">
        <pc:chgData name="Jim Fleming" userId="161791bae1afb603" providerId="LiveId" clId="{DCF38575-AE1B-0146-B23F-2AD70B171857}" dt="2022-10-09T01:53:55.348" v="15" actId="2696"/>
        <pc:sldMkLst>
          <pc:docMk/>
          <pc:sldMk cId="3545191736" sldId="423"/>
        </pc:sldMkLst>
      </pc:sldChg>
      <pc:sldChg chg="del">
        <pc:chgData name="Jim Fleming" userId="161791bae1afb603" providerId="LiveId" clId="{DCF38575-AE1B-0146-B23F-2AD70B171857}" dt="2022-10-09T01:53:58.239" v="17" actId="2696"/>
        <pc:sldMkLst>
          <pc:docMk/>
          <pc:sldMk cId="2024900997" sldId="425"/>
        </pc:sldMkLst>
      </pc:sldChg>
      <pc:sldChg chg="add">
        <pc:chgData name="Jim Fleming" userId="161791bae1afb603" providerId="LiveId" clId="{DCF38575-AE1B-0146-B23F-2AD70B171857}" dt="2022-10-09T01:54:12.114" v="21" actId="2890"/>
        <pc:sldMkLst>
          <pc:docMk/>
          <pc:sldMk cId="2148723553" sldId="427"/>
        </pc:sldMkLst>
      </pc:sldChg>
      <pc:sldChg chg="add">
        <pc:chgData name="Jim Fleming" userId="161791bae1afb603" providerId="LiveId" clId="{DCF38575-AE1B-0146-B23F-2AD70B171857}" dt="2022-10-09T01:54:15.533" v="23" actId="2890"/>
        <pc:sldMkLst>
          <pc:docMk/>
          <pc:sldMk cId="1581201627" sldId="428"/>
        </pc:sldMkLst>
      </pc:sldChg>
      <pc:sldChg chg="modSp add mod">
        <pc:chgData name="Jim Fleming" userId="161791bae1afb603" providerId="LiveId" clId="{DCF38575-AE1B-0146-B23F-2AD70B171857}" dt="2022-10-09T01:59:50.768" v="184" actId="6549"/>
        <pc:sldMkLst>
          <pc:docMk/>
          <pc:sldMk cId="1311554236" sldId="429"/>
        </pc:sldMkLst>
        <pc:spChg chg="mod">
          <ac:chgData name="Jim Fleming" userId="161791bae1afb603" providerId="LiveId" clId="{DCF38575-AE1B-0146-B23F-2AD70B171857}" dt="2022-10-09T01:59:50.768" v="184" actId="6549"/>
          <ac:spMkLst>
            <pc:docMk/>
            <pc:sldMk cId="1311554236" sldId="429"/>
            <ac:spMk id="14" creationId="{5F776F3F-31E1-B7AA-5D11-1AB1A9490BFE}"/>
          </ac:spMkLst>
        </pc:spChg>
      </pc:sldChg>
      <pc:sldChg chg="add ord">
        <pc:chgData name="Jim Fleming" userId="161791bae1afb603" providerId="LiveId" clId="{DCF38575-AE1B-0146-B23F-2AD70B171857}" dt="2022-10-09T02:03:53.151" v="238" actId="20578"/>
        <pc:sldMkLst>
          <pc:docMk/>
          <pc:sldMk cId="249989575" sldId="430"/>
        </pc:sldMkLst>
      </pc:sldChg>
      <pc:sldChg chg="add ord">
        <pc:chgData name="Jim Fleming" userId="161791bae1afb603" providerId="LiveId" clId="{DCF38575-AE1B-0146-B23F-2AD70B171857}" dt="2022-10-09T02:03:28.371" v="233" actId="20578"/>
        <pc:sldMkLst>
          <pc:docMk/>
          <pc:sldMk cId="547607367" sldId="431"/>
        </pc:sldMkLst>
      </pc:sldChg>
      <pc:sldChg chg="add ord replId">
        <pc:chgData name="Jim Fleming" userId="161791bae1afb603" providerId="LiveId" clId="{DCF38575-AE1B-0146-B23F-2AD70B171857}" dt="2022-10-09T02:02:01.899" v="220" actId="20578"/>
        <pc:sldMkLst>
          <pc:docMk/>
          <pc:sldMk cId="18813613" sldId="432"/>
        </pc:sldMkLst>
      </pc:sldChg>
      <pc:sldChg chg="add ord">
        <pc:chgData name="Jim Fleming" userId="161791bae1afb603" providerId="LiveId" clId="{DCF38575-AE1B-0146-B23F-2AD70B171857}" dt="2022-10-09T02:00:41.179" v="191" actId="20578"/>
        <pc:sldMkLst>
          <pc:docMk/>
          <pc:sldMk cId="1188930690" sldId="433"/>
        </pc:sldMkLst>
      </pc:sldChg>
      <pc:sldChg chg="add ord replId">
        <pc:chgData name="Jim Fleming" userId="161791bae1afb603" providerId="LiveId" clId="{DCF38575-AE1B-0146-B23F-2AD70B171857}" dt="2022-10-09T01:58:13.952" v="168" actId="20578"/>
        <pc:sldMkLst>
          <pc:docMk/>
          <pc:sldMk cId="2853803670" sldId="434"/>
        </pc:sldMkLst>
      </pc:sldChg>
      <pc:sldChg chg="add ord replId">
        <pc:chgData name="Jim Fleming" userId="161791bae1afb603" providerId="LiveId" clId="{DCF38575-AE1B-0146-B23F-2AD70B171857}" dt="2022-10-09T01:57:37.456" v="75" actId="20578"/>
        <pc:sldMkLst>
          <pc:docMk/>
          <pc:sldMk cId="2760982697" sldId="435"/>
        </pc:sldMkLst>
      </pc:sldChg>
      <pc:sldChg chg="add ord replId">
        <pc:chgData name="Jim Fleming" userId="161791bae1afb603" providerId="LiveId" clId="{DCF38575-AE1B-0146-B23F-2AD70B171857}" dt="2022-10-09T01:56:53.698" v="67" actId="20578"/>
        <pc:sldMkLst>
          <pc:docMk/>
          <pc:sldMk cId="492701800" sldId="436"/>
        </pc:sldMkLst>
      </pc:sldChg>
      <pc:sldChg chg="modSp add mod ord">
        <pc:chgData name="Jim Fleming" userId="161791bae1afb603" providerId="LiveId" clId="{DCF38575-AE1B-0146-B23F-2AD70B171857}" dt="2022-10-09T01:59:41.734" v="183" actId="5793"/>
        <pc:sldMkLst>
          <pc:docMk/>
          <pc:sldMk cId="1119075069" sldId="437"/>
        </pc:sldMkLst>
        <pc:spChg chg="mod">
          <ac:chgData name="Jim Fleming" userId="161791bae1afb603" providerId="LiveId" clId="{DCF38575-AE1B-0146-B23F-2AD70B171857}" dt="2022-10-09T01:59:41.734" v="183" actId="5793"/>
          <ac:spMkLst>
            <pc:docMk/>
            <pc:sldMk cId="1119075069" sldId="437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DCF38575-AE1B-0146-B23F-2AD70B171857}" dt="2022-10-09T02:07:27.554" v="275" actId="5793"/>
        <pc:sldMkLst>
          <pc:docMk/>
          <pc:sldMk cId="4071701864" sldId="438"/>
        </pc:sldMkLst>
        <pc:spChg chg="mod">
          <ac:chgData name="Jim Fleming" userId="161791bae1afb603" providerId="LiveId" clId="{DCF38575-AE1B-0146-B23F-2AD70B171857}" dt="2022-10-09T02:07:27.554" v="275" actId="5793"/>
          <ac:spMkLst>
            <pc:docMk/>
            <pc:sldMk cId="4071701864" sldId="438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DCF38575-AE1B-0146-B23F-2AD70B171857}" dt="2022-10-09T02:00:31.485" v="190" actId="114"/>
        <pc:sldMkLst>
          <pc:docMk/>
          <pc:sldMk cId="326543885" sldId="439"/>
        </pc:sldMkLst>
        <pc:spChg chg="mod">
          <ac:chgData name="Jim Fleming" userId="161791bae1afb603" providerId="LiveId" clId="{DCF38575-AE1B-0146-B23F-2AD70B171857}" dt="2022-10-09T02:00:31.485" v="190" actId="114"/>
          <ac:spMkLst>
            <pc:docMk/>
            <pc:sldMk cId="326543885" sldId="439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DCF38575-AE1B-0146-B23F-2AD70B171857}" dt="2022-10-09T02:08:01.826" v="277" actId="114"/>
        <pc:sldMkLst>
          <pc:docMk/>
          <pc:sldMk cId="1788370338" sldId="440"/>
        </pc:sldMkLst>
        <pc:spChg chg="mod">
          <ac:chgData name="Jim Fleming" userId="161791bae1afb603" providerId="LiveId" clId="{DCF38575-AE1B-0146-B23F-2AD70B171857}" dt="2022-10-09T02:08:01.826" v="277" actId="114"/>
          <ac:spMkLst>
            <pc:docMk/>
            <pc:sldMk cId="1788370338" sldId="440"/>
            <ac:spMk id="14" creationId="{5F776F3F-31E1-B7AA-5D11-1AB1A9490BFE}"/>
          </ac:spMkLst>
        </pc:spChg>
      </pc:sldChg>
      <pc:sldChg chg="modSp add del mod">
        <pc:chgData name="Jim Fleming" userId="161791bae1afb603" providerId="LiveId" clId="{DCF38575-AE1B-0146-B23F-2AD70B171857}" dt="2022-10-09T02:01:58.576" v="219" actId="2696"/>
        <pc:sldMkLst>
          <pc:docMk/>
          <pc:sldMk cId="1667185527" sldId="441"/>
        </pc:sldMkLst>
        <pc:spChg chg="mod">
          <ac:chgData name="Jim Fleming" userId="161791bae1afb603" providerId="LiveId" clId="{DCF38575-AE1B-0146-B23F-2AD70B171857}" dt="2022-10-09T02:01:56.440" v="218" actId="20577"/>
          <ac:spMkLst>
            <pc:docMk/>
            <pc:sldMk cId="1667185527" sldId="44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DCF38575-AE1B-0146-B23F-2AD70B171857}" dt="2022-10-09T02:08:10.179" v="279" actId="114"/>
        <pc:sldMkLst>
          <pc:docMk/>
          <pc:sldMk cId="3922817565" sldId="442"/>
        </pc:sldMkLst>
        <pc:spChg chg="mod">
          <ac:chgData name="Jim Fleming" userId="161791bae1afb603" providerId="LiveId" clId="{DCF38575-AE1B-0146-B23F-2AD70B171857}" dt="2022-10-09T02:08:10.179" v="279" actId="114"/>
          <ac:spMkLst>
            <pc:docMk/>
            <pc:sldMk cId="3922817565" sldId="442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DCF38575-AE1B-0146-B23F-2AD70B171857}" dt="2022-10-09T02:08:26.577" v="280" actId="114"/>
        <pc:sldMkLst>
          <pc:docMk/>
          <pc:sldMk cId="3723332759" sldId="443"/>
        </pc:sldMkLst>
        <pc:spChg chg="mod">
          <ac:chgData name="Jim Fleming" userId="161791bae1afb603" providerId="LiveId" clId="{DCF38575-AE1B-0146-B23F-2AD70B171857}" dt="2022-10-09T02:08:26.577" v="280" actId="114"/>
          <ac:spMkLst>
            <pc:docMk/>
            <pc:sldMk cId="3723332759" sldId="443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DCF38575-AE1B-0146-B23F-2AD70B171857}" dt="2022-10-09T02:03:23.208" v="232" actId="20577"/>
        <pc:sldMkLst>
          <pc:docMk/>
          <pc:sldMk cId="393612520" sldId="444"/>
        </pc:sldMkLst>
        <pc:spChg chg="mod">
          <ac:chgData name="Jim Fleming" userId="161791bae1afb603" providerId="LiveId" clId="{DCF38575-AE1B-0146-B23F-2AD70B171857}" dt="2022-10-09T02:03:23.208" v="232" actId="20577"/>
          <ac:spMkLst>
            <pc:docMk/>
            <pc:sldMk cId="393612520" sldId="444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DCF38575-AE1B-0146-B23F-2AD70B171857}" dt="2022-10-09T02:03:45.265" v="237" actId="6549"/>
        <pc:sldMkLst>
          <pc:docMk/>
          <pc:sldMk cId="3553720160" sldId="445"/>
        </pc:sldMkLst>
        <pc:spChg chg="mod">
          <ac:chgData name="Jim Fleming" userId="161791bae1afb603" providerId="LiveId" clId="{DCF38575-AE1B-0146-B23F-2AD70B171857}" dt="2022-10-09T02:03:45.265" v="237" actId="6549"/>
          <ac:spMkLst>
            <pc:docMk/>
            <pc:sldMk cId="3553720160" sldId="44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DCF38575-AE1B-0146-B23F-2AD70B171857}" dt="2022-10-09T02:09:27.953" v="295" actId="20577"/>
        <pc:sldMkLst>
          <pc:docMk/>
          <pc:sldMk cId="3829358382" sldId="446"/>
        </pc:sldMkLst>
        <pc:spChg chg="mod">
          <ac:chgData name="Jim Fleming" userId="161791bae1afb603" providerId="LiveId" clId="{DCF38575-AE1B-0146-B23F-2AD70B171857}" dt="2022-10-09T02:09:27.953" v="295" actId="20577"/>
          <ac:spMkLst>
            <pc:docMk/>
            <pc:sldMk cId="3829358382" sldId="446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DCF38575-AE1B-0146-B23F-2AD70B171857}" dt="2022-10-09T02:09:23.595" v="294" actId="14100"/>
        <pc:sldMkLst>
          <pc:docMk/>
          <pc:sldMk cId="2477705180" sldId="447"/>
        </pc:sldMkLst>
        <pc:spChg chg="mod">
          <ac:chgData name="Jim Fleming" userId="161791bae1afb603" providerId="LiveId" clId="{DCF38575-AE1B-0146-B23F-2AD70B171857}" dt="2022-10-09T02:09:23.595" v="294" actId="14100"/>
          <ac:spMkLst>
            <pc:docMk/>
            <pc:sldMk cId="2477705180" sldId="447"/>
            <ac:spMk id="14" creationId="{5F776F3F-31E1-B7AA-5D11-1AB1A9490BFE}"/>
          </ac:spMkLst>
        </pc:spChg>
      </pc:sldChg>
      <pc:sldChg chg="add ord">
        <pc:chgData name="Jim Fleming" userId="161791bae1afb603" providerId="LiveId" clId="{DCF38575-AE1B-0146-B23F-2AD70B171857}" dt="2022-10-09T02:05:50.155" v="260" actId="20578"/>
        <pc:sldMkLst>
          <pc:docMk/>
          <pc:sldMk cId="751313067" sldId="448"/>
        </pc:sldMkLst>
      </pc:sldChg>
      <pc:sldChg chg="add del">
        <pc:chgData name="Jim Fleming" userId="161791bae1afb603" providerId="LiveId" clId="{DCF38575-AE1B-0146-B23F-2AD70B171857}" dt="2022-10-09T02:05:43.046" v="256" actId="2696"/>
        <pc:sldMkLst>
          <pc:docMk/>
          <pc:sldMk cId="3805204275" sldId="448"/>
        </pc:sldMkLst>
      </pc:sldChg>
      <pc:sldChg chg="modSp add mod ord">
        <pc:chgData name="Jim Fleming" userId="161791bae1afb603" providerId="LiveId" clId="{DCF38575-AE1B-0146-B23F-2AD70B171857}" dt="2022-10-09T02:06:16.642" v="267" actId="20577"/>
        <pc:sldMkLst>
          <pc:docMk/>
          <pc:sldMk cId="4248530901" sldId="449"/>
        </pc:sldMkLst>
        <pc:spChg chg="mod">
          <ac:chgData name="Jim Fleming" userId="161791bae1afb603" providerId="LiveId" clId="{DCF38575-AE1B-0146-B23F-2AD70B171857}" dt="2022-10-09T02:06:16.642" v="267" actId="20577"/>
          <ac:spMkLst>
            <pc:docMk/>
            <pc:sldMk cId="4248530901" sldId="449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DCF38575-AE1B-0146-B23F-2AD70B171857}" dt="2022-10-09T02:06:29.270" v="272" actId="20577"/>
        <pc:sldMkLst>
          <pc:docMk/>
          <pc:sldMk cId="3835299858" sldId="450"/>
        </pc:sldMkLst>
        <pc:spChg chg="mod">
          <ac:chgData name="Jim Fleming" userId="161791bae1afb603" providerId="LiveId" clId="{DCF38575-AE1B-0146-B23F-2AD70B171857}" dt="2022-10-09T02:06:29.270" v="272" actId="20577"/>
          <ac:spMkLst>
            <pc:docMk/>
            <pc:sldMk cId="3835299858" sldId="450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DCF38575-AE1B-0146-B23F-2AD70B171857}" dt="2022-10-09T02:09:31.280" v="297" actId="20577"/>
        <pc:sldMkLst>
          <pc:docMk/>
          <pc:sldMk cId="680492565" sldId="451"/>
        </pc:sldMkLst>
        <pc:spChg chg="mod">
          <ac:chgData name="Jim Fleming" userId="161791bae1afb603" providerId="LiveId" clId="{DCF38575-AE1B-0146-B23F-2AD70B171857}" dt="2022-10-09T02:09:31.280" v="297" actId="20577"/>
          <ac:spMkLst>
            <pc:docMk/>
            <pc:sldMk cId="680492565" sldId="451"/>
            <ac:spMk id="14" creationId="{5F776F3F-31E1-B7AA-5D11-1AB1A9490BFE}"/>
          </ac:spMkLst>
        </pc:spChg>
      </pc:sldChg>
    </pc:docChg>
  </pc:docChgLst>
  <pc:docChgLst>
    <pc:chgData name="Jim Fleming" userId="161791bae1afb603" providerId="LiveId" clId="{015CDD2C-A8E9-AA4D-8892-2DD420DDDEBB}"/>
    <pc:docChg chg="custSel addSld delSld modSld sldOrd">
      <pc:chgData name="Jim Fleming" userId="161791bae1afb603" providerId="LiveId" clId="{015CDD2C-A8E9-AA4D-8892-2DD420DDDEBB}" dt="2022-09-11T20:38:05.075" v="184" actId="1076"/>
      <pc:docMkLst>
        <pc:docMk/>
      </pc:docMkLst>
      <pc:sldChg chg="modSp mod">
        <pc:chgData name="Jim Fleming" userId="161791bae1afb603" providerId="LiveId" clId="{015CDD2C-A8E9-AA4D-8892-2DD420DDDEBB}" dt="2022-09-11T20:23:14.096" v="4" actId="207"/>
        <pc:sldMkLst>
          <pc:docMk/>
          <pc:sldMk cId="3964023673" sldId="336"/>
        </pc:sldMkLst>
        <pc:spChg chg="mod">
          <ac:chgData name="Jim Fleming" userId="161791bae1afb603" providerId="LiveId" clId="{015CDD2C-A8E9-AA4D-8892-2DD420DDDEBB}" dt="2022-09-11T20:23:14.096" v="4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4875806" sldId="35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943620724" sldId="38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41868641" sldId="384"/>
        </pc:sldMkLst>
      </pc:sldChg>
      <pc:sldChg chg="modSp">
        <pc:chgData name="Jim Fleming" userId="161791bae1afb603" providerId="LiveId" clId="{015CDD2C-A8E9-AA4D-8892-2DD420DDDEBB}" dt="2022-09-11T20:33:02.235" v="133" actId="1037"/>
        <pc:sldMkLst>
          <pc:docMk/>
          <pc:sldMk cId="1791236111" sldId="386"/>
        </pc:sldMkLst>
        <pc:picChg chg="mod">
          <ac:chgData name="Jim Fleming" userId="161791bae1afb603" providerId="LiveId" clId="{015CDD2C-A8E9-AA4D-8892-2DD420DDDEBB}" dt="2022-09-11T20:33:02.235" v="133" actId="1037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">
        <pc:chgData name="Jim Fleming" userId="161791bae1afb603" providerId="LiveId" clId="{015CDD2C-A8E9-AA4D-8892-2DD420DDDEBB}" dt="2022-09-11T20:32:51.582" v="121" actId="1038"/>
        <pc:sldMkLst>
          <pc:docMk/>
          <pc:sldMk cId="2037322733" sldId="387"/>
        </pc:sldMkLst>
        <pc:picChg chg="mod">
          <ac:chgData name="Jim Fleming" userId="161791bae1afb603" providerId="LiveId" clId="{015CDD2C-A8E9-AA4D-8892-2DD420DDDEBB}" dt="2022-09-11T20:32:51.582" v="121" actId="1038"/>
          <ac:picMkLst>
            <pc:docMk/>
            <pc:sldMk cId="2037322733" sldId="387"/>
            <ac:picMk id="1028" creationId="{36C95E10-E535-F743-9782-82679BEA13FD}"/>
          </ac:picMkLst>
        </pc:picChg>
      </pc:sldChg>
      <pc:sldChg chg="modSp">
        <pc:chgData name="Jim Fleming" userId="161791bae1afb603" providerId="LiveId" clId="{015CDD2C-A8E9-AA4D-8892-2DD420DDDEBB}" dt="2022-09-11T20:32:35.104" v="114" actId="1038"/>
        <pc:sldMkLst>
          <pc:docMk/>
          <pc:sldMk cId="345370406" sldId="388"/>
        </pc:sldMkLst>
        <pc:picChg chg="mod">
          <ac:chgData name="Jim Fleming" userId="161791bae1afb603" providerId="LiveId" clId="{015CDD2C-A8E9-AA4D-8892-2DD420DDDEBB}" dt="2022-09-11T20:32:35.104" v="114" actId="1038"/>
          <ac:picMkLst>
            <pc:docMk/>
            <pc:sldMk cId="345370406" sldId="388"/>
            <ac:picMk id="8194" creationId="{36E15443-2AAB-81E0-A96B-FD28BAB98F90}"/>
          </ac:picMkLst>
        </pc:picChg>
      </pc:sldChg>
      <pc:sldChg chg="modSp">
        <pc:chgData name="Jim Fleming" userId="161791bae1afb603" providerId="LiveId" clId="{015CDD2C-A8E9-AA4D-8892-2DD420DDDEBB}" dt="2022-09-11T20:31:30.939" v="102" actId="1076"/>
        <pc:sldMkLst>
          <pc:docMk/>
          <pc:sldMk cId="3244978946" sldId="389"/>
        </pc:sldMkLst>
        <pc:picChg chg="mod">
          <ac:chgData name="Jim Fleming" userId="161791bae1afb603" providerId="LiveId" clId="{015CDD2C-A8E9-AA4D-8892-2DD420DDDEBB}" dt="2022-09-11T20:31:30.939" v="102" actId="1076"/>
          <ac:picMkLst>
            <pc:docMk/>
            <pc:sldMk cId="3244978946" sldId="389"/>
            <ac:picMk id="2" creationId="{DC6EF0D6-93B0-9FAB-43CF-2B1CAE8F8E94}"/>
          </ac:picMkLst>
        </pc:picChg>
      </pc:sldChg>
      <pc:sldChg chg="modSp ord">
        <pc:chgData name="Jim Fleming" userId="161791bae1afb603" providerId="LiveId" clId="{015CDD2C-A8E9-AA4D-8892-2DD420DDDEBB}" dt="2022-09-11T20:32:22.590" v="112" actId="1038"/>
        <pc:sldMkLst>
          <pc:docMk/>
          <pc:sldMk cId="3012538984" sldId="390"/>
        </pc:sldMkLst>
        <pc:picChg chg="mod">
          <ac:chgData name="Jim Fleming" userId="161791bae1afb603" providerId="LiveId" clId="{015CDD2C-A8E9-AA4D-8892-2DD420DDDEBB}" dt="2022-09-11T20:32:22.590" v="112" actId="1038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970026505" sldId="391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335466533" sldId="39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768783239" sldId="39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454458068" sldId="394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013402115" sldId="395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573516017" sldId="39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8953909" sldId="397"/>
        </pc:sldMkLst>
      </pc:sldChg>
      <pc:sldChg chg="addSp delSp modSp">
        <pc:chgData name="Jim Fleming" userId="161791bae1afb603" providerId="LiveId" clId="{015CDD2C-A8E9-AA4D-8892-2DD420DDDEBB}" dt="2022-09-11T20:33:28.987" v="135"/>
        <pc:sldMkLst>
          <pc:docMk/>
          <pc:sldMk cId="3762400814" sldId="398"/>
        </pc:sldMkLst>
        <pc:picChg chg="del">
          <ac:chgData name="Jim Fleming" userId="161791bae1afb603" providerId="LiveId" clId="{015CDD2C-A8E9-AA4D-8892-2DD420DDDEBB}" dt="2022-09-11T20:33:13.686" v="134" actId="478"/>
          <ac:picMkLst>
            <pc:docMk/>
            <pc:sldMk cId="3762400814" sldId="398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28.987" v="135"/>
          <ac:picMkLst>
            <pc:docMk/>
            <pc:sldMk cId="3762400814" sldId="398"/>
            <ac:picMk id="3" creationId="{C2153174-277F-B472-8993-2465F367682A}"/>
          </ac:picMkLst>
        </pc:picChg>
      </pc:sldChg>
      <pc:sldChg chg="modSp mod">
        <pc:chgData name="Jim Fleming" userId="161791bae1afb603" providerId="LiveId" clId="{015CDD2C-A8E9-AA4D-8892-2DD420DDDEBB}" dt="2022-09-11T20:23:44.524" v="6" actId="20577"/>
        <pc:sldMkLst>
          <pc:docMk/>
          <pc:sldMk cId="2503459417" sldId="400"/>
        </pc:sldMkLst>
        <pc:spChg chg="mod">
          <ac:chgData name="Jim Fleming" userId="161791bae1afb603" providerId="LiveId" clId="{015CDD2C-A8E9-AA4D-8892-2DD420DDDEBB}" dt="2022-09-11T20:23:44.524" v="6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modSp mod">
        <pc:chgData name="Jim Fleming" userId="161791bae1afb603" providerId="LiveId" clId="{015CDD2C-A8E9-AA4D-8892-2DD420DDDEBB}" dt="2022-09-11T20:23:49.966" v="9" actId="20577"/>
        <pc:sldMkLst>
          <pc:docMk/>
          <pc:sldMk cId="2235084628" sldId="401"/>
        </pc:sldMkLst>
        <pc:spChg chg="mod">
          <ac:chgData name="Jim Fleming" userId="161791bae1afb603" providerId="LiveId" clId="{015CDD2C-A8E9-AA4D-8892-2DD420DDDEBB}" dt="2022-09-11T20:23:49.966" v="9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Sp delSp modSp">
        <pc:chgData name="Jim Fleming" userId="161791bae1afb603" providerId="LiveId" clId="{015CDD2C-A8E9-AA4D-8892-2DD420DDDEBB}" dt="2022-09-11T20:33:34.660" v="137"/>
        <pc:sldMkLst>
          <pc:docMk/>
          <pc:sldMk cId="3955401511" sldId="402"/>
        </pc:sldMkLst>
        <pc:picChg chg="del">
          <ac:chgData name="Jim Fleming" userId="161791bae1afb603" providerId="LiveId" clId="{015CDD2C-A8E9-AA4D-8892-2DD420DDDEBB}" dt="2022-09-11T20:33:34.263" v="136" actId="478"/>
          <ac:picMkLst>
            <pc:docMk/>
            <pc:sldMk cId="3955401511" sldId="402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4.660" v="137"/>
          <ac:picMkLst>
            <pc:docMk/>
            <pc:sldMk cId="3955401511" sldId="402"/>
            <ac:picMk id="3" creationId="{56EDCD65-9673-9F1D-BA51-BE9AD1F4D9F4}"/>
          </ac:picMkLst>
        </pc:picChg>
      </pc:sldChg>
      <pc:sldChg chg="addSp delSp modSp">
        <pc:chgData name="Jim Fleming" userId="161791bae1afb603" providerId="LiveId" clId="{015CDD2C-A8E9-AA4D-8892-2DD420DDDEBB}" dt="2022-09-11T20:33:38.020" v="139"/>
        <pc:sldMkLst>
          <pc:docMk/>
          <pc:sldMk cId="769082740" sldId="403"/>
        </pc:sldMkLst>
        <pc:picChg chg="del">
          <ac:chgData name="Jim Fleming" userId="161791bae1afb603" providerId="LiveId" clId="{015CDD2C-A8E9-AA4D-8892-2DD420DDDEBB}" dt="2022-09-11T20:33:37.591" v="138" actId="478"/>
          <ac:picMkLst>
            <pc:docMk/>
            <pc:sldMk cId="769082740" sldId="403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8.020" v="139"/>
          <ac:picMkLst>
            <pc:docMk/>
            <pc:sldMk cId="769082740" sldId="403"/>
            <ac:picMk id="3" creationId="{FD4D27C0-B0FB-D586-72BD-1465A25F8D1C}"/>
          </ac:picMkLst>
        </pc:picChg>
      </pc:sldChg>
      <pc:sldChg chg="modSp mod">
        <pc:chgData name="Jim Fleming" userId="161791bae1afb603" providerId="LiveId" clId="{015CDD2C-A8E9-AA4D-8892-2DD420DDDEBB}" dt="2022-09-11T20:31:23.152" v="101" actId="1076"/>
        <pc:sldMkLst>
          <pc:docMk/>
          <pc:sldMk cId="2052419234" sldId="405"/>
        </pc:sldMkLst>
        <pc:picChg chg="mod">
          <ac:chgData name="Jim Fleming" userId="161791bae1afb603" providerId="LiveId" clId="{015CDD2C-A8E9-AA4D-8892-2DD420DDDEBB}" dt="2022-09-11T20:31:23.152" v="101" actId="1076"/>
          <ac:picMkLst>
            <pc:docMk/>
            <pc:sldMk cId="2052419234" sldId="405"/>
            <ac:picMk id="9" creationId="{F89B973C-AF0B-E61D-ABE9-9D9F4FF05912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860029911" sldId="40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607497650" sldId="40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808854377" sldId="410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258535449" sldId="41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26858621" sldId="41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7522321" sldId="414"/>
        </pc:sldMkLst>
      </pc:sldChg>
      <pc:sldChg chg="del">
        <pc:chgData name="Jim Fleming" userId="161791bae1afb603" providerId="LiveId" clId="{015CDD2C-A8E9-AA4D-8892-2DD420DDDEBB}" dt="2022-09-11T20:24:23.709" v="16" actId="2696"/>
        <pc:sldMkLst>
          <pc:docMk/>
          <pc:sldMk cId="1380446505" sldId="415"/>
        </pc:sldMkLst>
      </pc:sldChg>
      <pc:sldChg chg="del">
        <pc:chgData name="Jim Fleming" userId="161791bae1afb603" providerId="LiveId" clId="{015CDD2C-A8E9-AA4D-8892-2DD420DDDEBB}" dt="2022-09-11T20:24:19.703" v="14" actId="2696"/>
        <pc:sldMkLst>
          <pc:docMk/>
          <pc:sldMk cId="1399594284" sldId="416"/>
        </pc:sldMkLst>
      </pc:sldChg>
      <pc:sldChg chg="del">
        <pc:chgData name="Jim Fleming" userId="161791bae1afb603" providerId="LiveId" clId="{015CDD2C-A8E9-AA4D-8892-2DD420DDDEBB}" dt="2022-09-11T20:24:26.751" v="18" actId="2696"/>
        <pc:sldMkLst>
          <pc:docMk/>
          <pc:sldMk cId="491832907" sldId="418"/>
        </pc:sldMkLst>
      </pc:sldChg>
      <pc:sldChg chg="modSp mod">
        <pc:chgData name="Jim Fleming" userId="161791bae1afb603" providerId="LiveId" clId="{015CDD2C-A8E9-AA4D-8892-2DD420DDDEBB}" dt="2022-09-11T20:23:06.940" v="3" actId="20577"/>
        <pc:sldMkLst>
          <pc:docMk/>
          <pc:sldMk cId="3301827054" sldId="420"/>
        </pc:sldMkLst>
        <pc:spChg chg="mod">
          <ac:chgData name="Jim Fleming" userId="161791bae1afb603" providerId="LiveId" clId="{015CDD2C-A8E9-AA4D-8892-2DD420DDDEBB}" dt="2022-09-11T20:23:01.074" v="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015CDD2C-A8E9-AA4D-8892-2DD420DDDEBB}" dt="2022-09-11T20:23:06.940" v="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015CDD2C-A8E9-AA4D-8892-2DD420DDDEBB}" dt="2022-09-11T20:24:18.638" v="13" actId="20578"/>
        <pc:sldMkLst>
          <pc:docMk/>
          <pc:sldMk cId="1265258430" sldId="421"/>
        </pc:sldMkLst>
      </pc:sldChg>
      <pc:sldChg chg="add ord">
        <pc:chgData name="Jim Fleming" userId="161791bae1afb603" providerId="LiveId" clId="{015CDD2C-A8E9-AA4D-8892-2DD420DDDEBB}" dt="2022-09-11T20:24:25.892" v="17" actId="20578"/>
        <pc:sldMkLst>
          <pc:docMk/>
          <pc:sldMk cId="2133918374" sldId="422"/>
        </pc:sldMkLst>
      </pc:sldChg>
      <pc:sldChg chg="add ord">
        <pc:chgData name="Jim Fleming" userId="161791bae1afb603" providerId="LiveId" clId="{015CDD2C-A8E9-AA4D-8892-2DD420DDDEBB}" dt="2022-09-11T20:24:22.582" v="15" actId="20578"/>
        <pc:sldMkLst>
          <pc:docMk/>
          <pc:sldMk cId="3545191736" sldId="423"/>
        </pc:sldMkLst>
      </pc:sldChg>
      <pc:sldChg chg="addSp delSp modSp add mod">
        <pc:chgData name="Jim Fleming" userId="161791bae1afb603" providerId="LiveId" clId="{015CDD2C-A8E9-AA4D-8892-2DD420DDDEBB}" dt="2022-09-11T20:32:09.518" v="109" actId="1037"/>
        <pc:sldMkLst>
          <pc:docMk/>
          <pc:sldMk cId="2710112631" sldId="424"/>
        </pc:sldMkLst>
        <pc:spChg chg="add del mod">
          <ac:chgData name="Jim Fleming" userId="161791bae1afb603" providerId="LiveId" clId="{015CDD2C-A8E9-AA4D-8892-2DD420DDDEBB}" dt="2022-09-11T20:26:21.462" v="37" actId="478"/>
          <ac:spMkLst>
            <pc:docMk/>
            <pc:sldMk cId="2710112631" sldId="424"/>
            <ac:spMk id="3" creationId="{2C3475F5-56A5-28D2-229F-7C829126A169}"/>
          </ac:spMkLst>
        </pc:spChg>
        <pc:spChg chg="mod">
          <ac:chgData name="Jim Fleming" userId="161791bae1afb603" providerId="LiveId" clId="{015CDD2C-A8E9-AA4D-8892-2DD420DDDEBB}" dt="2022-09-11T20:26:11.549" v="32" actId="20577"/>
          <ac:spMkLst>
            <pc:docMk/>
            <pc:sldMk cId="2710112631" sldId="424"/>
            <ac:spMk id="14" creationId="{5F776F3F-31E1-B7AA-5D11-1AB1A9490BFE}"/>
          </ac:spMkLst>
        </pc:spChg>
        <pc:picChg chg="add del mod">
          <ac:chgData name="Jim Fleming" userId="161791bae1afb603" providerId="LiveId" clId="{015CDD2C-A8E9-AA4D-8892-2DD420DDDEBB}" dt="2022-09-11T20:26:21.462" v="37" actId="478"/>
          <ac:picMkLst>
            <pc:docMk/>
            <pc:sldMk cId="2710112631" sldId="424"/>
            <ac:picMk id="4" creationId="{D3A2B09F-FBEA-22DB-D1E2-D2D42F4B3BD8}"/>
          </ac:picMkLst>
        </pc:picChg>
        <pc:picChg chg="add del mod">
          <ac:chgData name="Jim Fleming" userId="161791bae1afb603" providerId="LiveId" clId="{015CDD2C-A8E9-AA4D-8892-2DD420DDDEBB}" dt="2022-09-11T20:27:16.896" v="46" actId="478"/>
          <ac:picMkLst>
            <pc:docMk/>
            <pc:sldMk cId="2710112631" sldId="424"/>
            <ac:picMk id="6" creationId="{61E94F65-CFF8-F506-6D0B-3526F1CEA38E}"/>
          </ac:picMkLst>
        </pc:picChg>
        <pc:picChg chg="del">
          <ac:chgData name="Jim Fleming" userId="161791bae1afb603" providerId="LiveId" clId="{015CDD2C-A8E9-AA4D-8892-2DD420DDDEBB}" dt="2022-09-11T20:26:13.384" v="33" actId="478"/>
          <ac:picMkLst>
            <pc:docMk/>
            <pc:sldMk cId="2710112631" sldId="424"/>
            <ac:picMk id="1026" creationId="{39004B74-8A6C-1263-0BE7-4F14F626B1D8}"/>
          </ac:picMkLst>
        </pc:picChg>
        <pc:picChg chg="add del mod">
          <ac:chgData name="Jim Fleming" userId="161791bae1afb603" providerId="LiveId" clId="{015CDD2C-A8E9-AA4D-8892-2DD420DDDEBB}" dt="2022-09-11T20:26:42.003" v="41" actId="478"/>
          <ac:picMkLst>
            <pc:docMk/>
            <pc:sldMk cId="2710112631" sldId="424"/>
            <ac:picMk id="1028" creationId="{C90AD8CD-C155-8494-18E0-5052E0B67709}"/>
          </ac:picMkLst>
        </pc:picChg>
        <pc:picChg chg="add mod">
          <ac:chgData name="Jim Fleming" userId="161791bae1afb603" providerId="LiveId" clId="{015CDD2C-A8E9-AA4D-8892-2DD420DDDEBB}" dt="2022-09-11T20:32:09.518" v="109" actId="1037"/>
          <ac:picMkLst>
            <pc:docMk/>
            <pc:sldMk cId="2710112631" sldId="424"/>
            <ac:picMk id="1030" creationId="{69756A9C-2A35-2EB7-9B34-11C0F66D2EBF}"/>
          </ac:picMkLst>
        </pc:picChg>
      </pc:sldChg>
      <pc:sldChg chg="add ord">
        <pc:chgData name="Jim Fleming" userId="161791bae1afb603" providerId="LiveId" clId="{015CDD2C-A8E9-AA4D-8892-2DD420DDDEBB}" dt="2022-09-11T20:33:50.138" v="141" actId="20578"/>
        <pc:sldMkLst>
          <pc:docMk/>
          <pc:sldMk cId="2024900997" sldId="425"/>
        </pc:sldMkLst>
      </pc:sldChg>
      <pc:sldChg chg="addSp delSp modSp add mod">
        <pc:chgData name="Jim Fleming" userId="161791bae1afb603" providerId="LiveId" clId="{015CDD2C-A8E9-AA4D-8892-2DD420DDDEBB}" dt="2022-09-11T20:38:05.075" v="184" actId="1076"/>
        <pc:sldMkLst>
          <pc:docMk/>
          <pc:sldMk cId="95080569" sldId="426"/>
        </pc:sldMkLst>
        <pc:spChg chg="mod">
          <ac:chgData name="Jim Fleming" userId="161791bae1afb603" providerId="LiveId" clId="{015CDD2C-A8E9-AA4D-8892-2DD420DDDEBB}" dt="2022-09-11T20:35:38.477" v="167" actId="20577"/>
          <ac:spMkLst>
            <pc:docMk/>
            <pc:sldMk cId="95080569" sldId="426"/>
            <ac:spMk id="6" creationId="{D7C5DCB2-FE9C-D43A-BFA6-2251DABF1E0D}"/>
          </ac:spMkLst>
        </pc:spChg>
        <pc:picChg chg="del">
          <ac:chgData name="Jim Fleming" userId="161791bae1afb603" providerId="LiveId" clId="{015CDD2C-A8E9-AA4D-8892-2DD420DDDEBB}" dt="2022-09-11T20:35:43.482" v="168" actId="478"/>
          <ac:picMkLst>
            <pc:docMk/>
            <pc:sldMk cId="95080569" sldId="426"/>
            <ac:picMk id="2" creationId="{DC6EF0D6-93B0-9FAB-43CF-2B1CAE8F8E94}"/>
          </ac:picMkLst>
        </pc:picChg>
        <pc:picChg chg="add del mod">
          <ac:chgData name="Jim Fleming" userId="161791bae1afb603" providerId="LiveId" clId="{015CDD2C-A8E9-AA4D-8892-2DD420DDDEBB}" dt="2022-09-11T20:37:41.666" v="173" actId="478"/>
          <ac:picMkLst>
            <pc:docMk/>
            <pc:sldMk cId="95080569" sldId="426"/>
            <ac:picMk id="2050" creationId="{34B9EB16-BB1E-E8D4-0100-CA4844B75E4A}"/>
          </ac:picMkLst>
        </pc:picChg>
        <pc:picChg chg="add mod">
          <ac:chgData name="Jim Fleming" userId="161791bae1afb603" providerId="LiveId" clId="{015CDD2C-A8E9-AA4D-8892-2DD420DDDEBB}" dt="2022-09-11T20:38:05.075" v="184" actId="1076"/>
          <ac:picMkLst>
            <pc:docMk/>
            <pc:sldMk cId="95080569" sldId="426"/>
            <ac:picMk id="2052" creationId="{E49C0E0A-0ED8-EC40-C253-0B97B83CE03A}"/>
          </ac:picMkLst>
        </pc:picChg>
      </pc:sldChg>
    </pc:docChg>
  </pc:docChgLst>
  <pc:docChgLst>
    <pc:chgData name="Jim Fleming" userId="161791bae1afb603" providerId="LiveId" clId="{68AE642C-60CD-3B49-A9DC-CAF63BE5A102}"/>
    <pc:docChg chg="custSel addSld delSld modSld sldOrd">
      <pc:chgData name="Jim Fleming" userId="161791bae1afb603" providerId="LiveId" clId="{68AE642C-60CD-3B49-A9DC-CAF63BE5A102}" dt="2022-08-06T19:57:44.139" v="352" actId="20578"/>
      <pc:docMkLst>
        <pc:docMk/>
      </pc:docMkLst>
      <pc:sldChg chg="del">
        <pc:chgData name="Jim Fleming" userId="161791bae1afb603" providerId="LiveId" clId="{68AE642C-60CD-3B49-A9DC-CAF63BE5A102}" dt="2022-07-31T16:31:11.114" v="0" actId="2696"/>
        <pc:sldMkLst>
          <pc:docMk/>
          <pc:sldMk cId="1195680594" sldId="257"/>
        </pc:sldMkLst>
      </pc:sldChg>
      <pc:sldChg chg="modSp mod">
        <pc:chgData name="Jim Fleming" userId="161791bae1afb603" providerId="LiveId" clId="{68AE642C-60CD-3B49-A9DC-CAF63BE5A102}" dt="2022-08-06T19:37:56.979" v="24" actId="20577"/>
        <pc:sldMkLst>
          <pc:docMk/>
          <pc:sldMk cId="2671222331" sldId="330"/>
        </pc:sldMkLst>
        <pc:spChg chg="mod">
          <ac:chgData name="Jim Fleming" userId="161791bae1afb603" providerId="LiveId" clId="{68AE642C-60CD-3B49-A9DC-CAF63BE5A102}" dt="2022-08-06T19:37:56.979" v="24" actId="20577"/>
          <ac:spMkLst>
            <pc:docMk/>
            <pc:sldMk cId="2671222331" sldId="330"/>
            <ac:spMk id="2" creationId="{56E8B136-55D1-C229-815B-0FAB21102D38}"/>
          </ac:spMkLst>
        </pc:spChg>
      </pc:sldChg>
      <pc:sldChg chg="del">
        <pc:chgData name="Jim Fleming" userId="161791bae1afb603" providerId="LiveId" clId="{68AE642C-60CD-3B49-A9DC-CAF63BE5A102}" dt="2022-07-31T16:31:11.861" v="1" actId="2696"/>
        <pc:sldMkLst>
          <pc:docMk/>
          <pc:sldMk cId="1581352367" sldId="332"/>
        </pc:sldMkLst>
      </pc:sldChg>
      <pc:sldChg chg="del">
        <pc:chgData name="Jim Fleming" userId="161791bae1afb603" providerId="LiveId" clId="{68AE642C-60CD-3B49-A9DC-CAF63BE5A102}" dt="2022-07-31T16:31:12.639" v="2" actId="2696"/>
        <pc:sldMkLst>
          <pc:docMk/>
          <pc:sldMk cId="1578584448" sldId="333"/>
        </pc:sldMkLst>
      </pc:sldChg>
      <pc:sldChg chg="del">
        <pc:chgData name="Jim Fleming" userId="161791bae1afb603" providerId="LiveId" clId="{68AE642C-60CD-3B49-A9DC-CAF63BE5A102}" dt="2022-07-31T16:31:13.503" v="3" actId="2696"/>
        <pc:sldMkLst>
          <pc:docMk/>
          <pc:sldMk cId="2639308004" sldId="334"/>
        </pc:sldMkLst>
      </pc:sldChg>
      <pc:sldChg chg="del">
        <pc:chgData name="Jim Fleming" userId="161791bae1afb603" providerId="LiveId" clId="{68AE642C-60CD-3B49-A9DC-CAF63BE5A102}" dt="2022-07-31T16:32:06.340" v="6" actId="2696"/>
        <pc:sldMkLst>
          <pc:docMk/>
          <pc:sldMk cId="1203773224" sldId="335"/>
        </pc:sldMkLst>
      </pc:sldChg>
      <pc:sldChg chg="add del setBg">
        <pc:chgData name="Jim Fleming" userId="161791bae1afb603" providerId="LiveId" clId="{68AE642C-60CD-3B49-A9DC-CAF63BE5A102}" dt="2022-08-06T19:54:04.931" v="341"/>
        <pc:sldMkLst>
          <pc:docMk/>
          <pc:sldMk cId="3964023673" sldId="336"/>
        </pc:sldMkLst>
      </pc:sldChg>
      <pc:sldChg chg="del">
        <pc:chgData name="Jim Fleming" userId="161791bae1afb603" providerId="LiveId" clId="{68AE642C-60CD-3B49-A9DC-CAF63BE5A102}" dt="2022-07-31T16:32:06.748" v="7" actId="2696"/>
        <pc:sldMkLst>
          <pc:docMk/>
          <pc:sldMk cId="1411030257" sldId="337"/>
        </pc:sldMkLst>
      </pc:sldChg>
      <pc:sldChg chg="del">
        <pc:chgData name="Jim Fleming" userId="161791bae1afb603" providerId="LiveId" clId="{68AE642C-60CD-3B49-A9DC-CAF63BE5A102}" dt="2022-07-31T16:32:05.945" v="5" actId="2696"/>
        <pc:sldMkLst>
          <pc:docMk/>
          <pc:sldMk cId="2490714076" sldId="338"/>
        </pc:sldMkLst>
      </pc:sldChg>
      <pc:sldChg chg="del">
        <pc:chgData name="Jim Fleming" userId="161791bae1afb603" providerId="LiveId" clId="{68AE642C-60CD-3B49-A9DC-CAF63BE5A102}" dt="2022-07-31T16:32:07.235" v="8" actId="2696"/>
        <pc:sldMkLst>
          <pc:docMk/>
          <pc:sldMk cId="1496580575" sldId="339"/>
        </pc:sldMkLst>
      </pc:sldChg>
      <pc:sldChg chg="del">
        <pc:chgData name="Jim Fleming" userId="161791bae1afb603" providerId="LiveId" clId="{68AE642C-60CD-3B49-A9DC-CAF63BE5A102}" dt="2022-07-31T16:32:08.098" v="9" actId="2696"/>
        <pc:sldMkLst>
          <pc:docMk/>
          <pc:sldMk cId="1128299552" sldId="340"/>
        </pc:sldMkLst>
      </pc:sldChg>
      <pc:sldChg chg="del">
        <pc:chgData name="Jim Fleming" userId="161791bae1afb603" providerId="LiveId" clId="{68AE642C-60CD-3B49-A9DC-CAF63BE5A102}" dt="2022-07-31T16:32:09.561" v="11" actId="2696"/>
        <pc:sldMkLst>
          <pc:docMk/>
          <pc:sldMk cId="2140641292" sldId="343"/>
        </pc:sldMkLst>
      </pc:sldChg>
      <pc:sldChg chg="ord">
        <pc:chgData name="Jim Fleming" userId="161791bae1afb603" providerId="LiveId" clId="{68AE642C-60CD-3B49-A9DC-CAF63BE5A102}" dt="2022-08-06T19:57:20.206" v="348" actId="20578"/>
        <pc:sldMkLst>
          <pc:docMk/>
          <pc:sldMk cId="1973120283" sldId="344"/>
        </pc:sldMkLst>
      </pc:sldChg>
      <pc:sldChg chg="ord">
        <pc:chgData name="Jim Fleming" userId="161791bae1afb603" providerId="LiveId" clId="{68AE642C-60CD-3B49-A9DC-CAF63BE5A102}" dt="2022-08-06T19:57:30.836" v="349" actId="20578"/>
        <pc:sldMkLst>
          <pc:docMk/>
          <pc:sldMk cId="2106496173" sldId="345"/>
        </pc:sldMkLst>
      </pc:sldChg>
      <pc:sldChg chg="del">
        <pc:chgData name="Jim Fleming" userId="161791bae1afb603" providerId="LiveId" clId="{68AE642C-60CD-3B49-A9DC-CAF63BE5A102}" dt="2022-07-31T16:32:08.876" v="10" actId="2696"/>
        <pc:sldMkLst>
          <pc:docMk/>
          <pc:sldMk cId="232880010" sldId="350"/>
        </pc:sldMkLst>
      </pc:sldChg>
      <pc:sldChg chg="del">
        <pc:chgData name="Jim Fleming" userId="161791bae1afb603" providerId="LiveId" clId="{68AE642C-60CD-3B49-A9DC-CAF63BE5A102}" dt="2022-07-31T16:32:11.697" v="12" actId="2696"/>
        <pc:sldMkLst>
          <pc:docMk/>
          <pc:sldMk cId="3141881432" sldId="351"/>
        </pc:sldMkLst>
      </pc:sldChg>
      <pc:sldChg chg="modSp mod">
        <pc:chgData name="Jim Fleming" userId="161791bae1afb603" providerId="LiveId" clId="{68AE642C-60CD-3B49-A9DC-CAF63BE5A102}" dt="2022-08-06T19:38:17.805" v="30" actId="20577"/>
        <pc:sldMkLst>
          <pc:docMk/>
          <pc:sldMk cId="1057515346" sldId="352"/>
        </pc:sldMkLst>
        <pc:spChg chg="mod">
          <ac:chgData name="Jim Fleming" userId="161791bae1afb603" providerId="LiveId" clId="{68AE642C-60CD-3B49-A9DC-CAF63BE5A102}" dt="2022-08-06T19:38:17.805" v="30" actId="20577"/>
          <ac:spMkLst>
            <pc:docMk/>
            <pc:sldMk cId="1057515346" sldId="352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8-06T19:38:23.087" v="32" actId="20577"/>
        <pc:sldMkLst>
          <pc:docMk/>
          <pc:sldMk cId="2208797292" sldId="355"/>
        </pc:sldMkLst>
        <pc:spChg chg="mod">
          <ac:chgData name="Jim Fleming" userId="161791bae1afb603" providerId="LiveId" clId="{68AE642C-60CD-3B49-A9DC-CAF63BE5A102}" dt="2022-08-06T19:38:23.087" v="32" actId="20577"/>
          <ac:spMkLst>
            <pc:docMk/>
            <pc:sldMk cId="2208797292" sldId="355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7-31T16:33:10.973" v="22" actId="20577"/>
        <pc:sldMkLst>
          <pc:docMk/>
          <pc:sldMk cId="2159946359" sldId="356"/>
        </pc:sldMkLst>
        <pc:spChg chg="mod">
          <ac:chgData name="Jim Fleming" userId="161791bae1afb603" providerId="LiveId" clId="{68AE642C-60CD-3B49-A9DC-CAF63BE5A102}" dt="2022-07-31T16:33:10.973" v="22" actId="20577"/>
          <ac:spMkLst>
            <pc:docMk/>
            <pc:sldMk cId="2159946359" sldId="356"/>
            <ac:spMk id="2" creationId="{56E8B136-55D1-C229-815B-0FAB21102D38}"/>
          </ac:spMkLst>
        </pc:spChg>
      </pc:sldChg>
      <pc:sldChg chg="addSp delSp modSp add mod ord">
        <pc:chgData name="Jim Fleming" userId="161791bae1afb603" providerId="LiveId" clId="{68AE642C-60CD-3B49-A9DC-CAF63BE5A102}" dt="2022-08-06T19:47:27.363" v="335" actId="1036"/>
        <pc:sldMkLst>
          <pc:docMk/>
          <pc:sldMk cId="3074875806" sldId="359"/>
        </pc:sldMkLst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5" creationId="{471D51D5-D023-7649-17ED-5DEAD848493E}"/>
          </ac:spMkLst>
        </pc:spChg>
        <pc:picChg chg="add mod">
          <ac:chgData name="Jim Fleming" userId="161791bae1afb603" providerId="LiveId" clId="{68AE642C-60CD-3B49-A9DC-CAF63BE5A102}" dt="2022-08-06T19:44:41.377" v="59" actId="1076"/>
          <ac:picMkLst>
            <pc:docMk/>
            <pc:sldMk cId="3074875806" sldId="359"/>
            <ac:picMk id="1026" creationId="{39004B74-8A6C-1263-0BE7-4F14F626B1D8}"/>
          </ac:picMkLst>
        </pc:picChg>
        <pc:picChg chg="del">
          <ac:chgData name="Jim Fleming" userId="161791bae1afb603" providerId="LiveId" clId="{68AE642C-60CD-3B49-A9DC-CAF63BE5A102}" dt="2022-08-06T19:43:37.841" v="45" actId="478"/>
          <ac:picMkLst>
            <pc:docMk/>
            <pc:sldMk cId="3074875806" sldId="359"/>
            <ac:picMk id="6148" creationId="{CED99999-D45D-7932-479E-91D982F1EB87}"/>
          </ac:picMkLst>
        </pc:picChg>
      </pc:sldChg>
      <pc:sldChg chg="add ord">
        <pc:chgData name="Jim Fleming" userId="161791bae1afb603" providerId="LiveId" clId="{68AE642C-60CD-3B49-A9DC-CAF63BE5A102}" dt="2022-08-06T19:54:11.901" v="343" actId="20578"/>
        <pc:sldMkLst>
          <pc:docMk/>
          <pc:sldMk cId="2140983759" sldId="360"/>
        </pc:sldMkLst>
      </pc:sldChg>
      <pc:sldChg chg="add ord setBg">
        <pc:chgData name="Jim Fleming" userId="161791bae1afb603" providerId="LiveId" clId="{68AE642C-60CD-3B49-A9DC-CAF63BE5A102}" dt="2022-08-06T19:57:16.026" v="346" actId="20578"/>
        <pc:sldMkLst>
          <pc:docMk/>
          <pc:sldMk cId="3072840993" sldId="361"/>
        </pc:sldMkLst>
      </pc:sldChg>
      <pc:sldChg chg="add ord">
        <pc:chgData name="Jim Fleming" userId="161791bae1afb603" providerId="LiveId" clId="{68AE642C-60CD-3B49-A9DC-CAF63BE5A102}" dt="2022-08-06T19:57:42.174" v="351" actId="20578"/>
        <pc:sldMkLst>
          <pc:docMk/>
          <pc:sldMk cId="2409255462" sldId="362"/>
        </pc:sldMkLst>
      </pc:sldChg>
      <pc:sldChg chg="add ord">
        <pc:chgData name="Jim Fleming" userId="161791bae1afb603" providerId="LiveId" clId="{68AE642C-60CD-3B49-A9DC-CAF63BE5A102}" dt="2022-08-06T19:57:40.405" v="350" actId="20578"/>
        <pc:sldMkLst>
          <pc:docMk/>
          <pc:sldMk cId="960993015" sldId="363"/>
        </pc:sldMkLst>
      </pc:sldChg>
      <pc:sldChg chg="add ord">
        <pc:chgData name="Jim Fleming" userId="161791bae1afb603" providerId="LiveId" clId="{68AE642C-60CD-3B49-A9DC-CAF63BE5A102}" dt="2022-08-06T19:57:44.139" v="352" actId="20578"/>
        <pc:sldMkLst>
          <pc:docMk/>
          <pc:sldMk cId="2045590122" sldId="364"/>
        </pc:sldMkLst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7-30T14:35:25.317" v="2178" actId="1076"/>
      <pc:docMkLst>
        <pc:docMk/>
      </pc:docMkLst>
      <pc:sldChg chg="modSp mod">
        <pc:chgData name="Jim Fleming" userId="161791bae1afb603" providerId="LiveId" clId="{E788F247-366A-134E-94F6-EF7ECDA605B6}" dt="2022-07-25T00:07:35.728" v="27" actId="20577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7-29T23:49:53.499" v="162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1:44:42.990" v="1323" actId="20577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29T23:54:27.874" v="1662" actId="478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29T23:54:31.075" v="1663" actId="478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mod modShow">
        <pc:chgData name="Jim Fleming" userId="161791bae1afb603" providerId="LiveId" clId="{E788F247-366A-134E-94F6-EF7ECDA605B6}" dt="2022-07-29T23:54:33.854" v="1664" actId="478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mod ord">
        <pc:chgData name="Jim Fleming" userId="161791bae1afb603" providerId="LiveId" clId="{E788F247-366A-134E-94F6-EF7ECDA605B6}" dt="2022-07-30T13:57:52.875" v="1715" actId="20578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mod ord modAnim">
        <pc:chgData name="Jim Fleming" userId="161791bae1afb603" providerId="LiveId" clId="{E788F247-366A-134E-94F6-EF7ECDA605B6}" dt="2022-07-30T13:57:35.419" v="1714" actId="20577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add ord">
        <pc:chgData name="Jim Fleming" userId="161791bae1afb603" providerId="LiveId" clId="{E788F247-366A-134E-94F6-EF7ECDA605B6}" dt="2022-07-29T21:45:01.627" v="1325" actId="20578"/>
        <pc:sldMkLst>
          <pc:docMk/>
          <pc:sldMk cId="232880010" sldId="350"/>
        </pc:sldMkLst>
      </pc:sldChg>
      <pc:sldChg chg="add ord">
        <pc:chgData name="Jim Fleming" userId="161791bae1afb603" providerId="LiveId" clId="{E788F247-366A-134E-94F6-EF7ECDA605B6}" dt="2022-07-29T21:45:09.990" v="1329" actId="20578"/>
        <pc:sldMkLst>
          <pc:docMk/>
          <pc:sldMk cId="3141881432" sldId="351"/>
        </pc:sldMkLst>
      </pc:sldChg>
      <pc:sldChg chg="add ord">
        <pc:chgData name="Jim Fleming" userId="161791bae1afb603" providerId="LiveId" clId="{E788F247-366A-134E-94F6-EF7ECDA605B6}" dt="2022-07-29T21:45:19.244" v="1333" actId="20578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mod ord">
        <pc:chgData name="Jim Fleming" userId="161791bae1afb603" providerId="LiveId" clId="{E788F247-366A-134E-94F6-EF7ECDA605B6}" dt="2022-07-30T14:00:02.737" v="1930" actId="14100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ord">
        <pc:chgData name="Jim Fleming" userId="161791bae1afb603" providerId="LiveId" clId="{E788F247-366A-134E-94F6-EF7ECDA605B6}" dt="2022-07-29T21:50:28.983" v="1597" actId="20578"/>
        <pc:sldMkLst>
          <pc:docMk/>
          <pc:sldMk cId="2208797292" sldId="355"/>
        </pc:sldMkLst>
      </pc:sldChg>
      <pc:sldChg chg="add">
        <pc:chgData name="Jim Fleming" userId="161791bae1afb603" providerId="LiveId" clId="{E788F247-366A-134E-94F6-EF7ECDA605B6}" dt="2022-07-29T21:51:50.418" v="1598" actId="2890"/>
        <pc:sldMkLst>
          <pc:docMk/>
          <pc:sldMk cId="2159946359" sldId="356"/>
        </pc:sldMkLst>
      </pc:sldChg>
      <pc:sldChg chg="addSp delSp modSp add mod">
        <pc:chgData name="Jim Fleming" userId="161791bae1afb603" providerId="LiveId" clId="{E788F247-366A-134E-94F6-EF7ECDA605B6}" dt="2022-07-30T14:32:53.469" v="2177" actId="207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mod">
        <pc:chgData name="Jim Fleming" userId="161791bae1afb603" providerId="LiveId" clId="{E788F247-366A-134E-94F6-EF7ECDA605B6}" dt="2022-07-30T13:59:51.784" v="1928" actId="14100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10/9/22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1:19b-20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70-75)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0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As in most cases in the NT, therefore, “hope” is full of content, in the sense that it reflects the highest degree of certainty about the future.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2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1:19b-20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70-75)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result is a sentence which reads (paraphrased): “This whole affair will turn out to my ultimate salvation and present vindication…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5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when, through your prayers and the supply of the Spirit of Christ my earnest expectation and hope are realized at my trial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49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600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and not only am I not brought to shame but in a very open (or bold) way, Christ is magnified in every way—whether I am given ‘life’ or sentenced to death.”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705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1:19b-20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70-75)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3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600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heart of everything, of course, is Paul’s utter devotion to Christ, and his desire that Christ alone be “magnified” in his life, however present circumstances turn out.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30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600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Here surely is a word for all seasons, if we also are to be effective bearers of the gospel in our day.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29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1:19b-20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70-75)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71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…a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distinguishable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part of the whole,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but as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part of the whole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 not above or outside it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0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…a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distinguishable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part of the whole,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but as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part of the whole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 not above or outside it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2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Paul can see it no other way: as the master was, so must the servant be.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pacification of the known world by the Romans was known as the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pax Romana/ Augusta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 The ideology of universal peace and prosperity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pacification of the known world by the Romans was known as the </a:t>
            </a:r>
            <a:r>
              <a:rPr lang="en-US" sz="4000" i="1" dirty="0">
                <a:latin typeface="Avenir Next" panose="020B0503020202020204" pitchFamily="34" charset="0"/>
              </a:rPr>
              <a:t>pax Romana/ Augusta</a:t>
            </a:r>
            <a:r>
              <a:rPr lang="en-US" sz="4000" dirty="0">
                <a:latin typeface="Avenir Next" panose="020B0503020202020204" pitchFamily="34" charset="0"/>
              </a:rPr>
              <a:t>. The ideology of universal peace and prosperity under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pacification of the known world by the Romans was known as the </a:t>
            </a:r>
            <a:r>
              <a:rPr lang="en-US" sz="4000" i="1" dirty="0">
                <a:latin typeface="Avenir Next" panose="020B0503020202020204" pitchFamily="34" charset="0"/>
              </a:rPr>
              <a:t>pax Romana/ Augusta</a:t>
            </a:r>
            <a:r>
              <a:rPr lang="en-US" sz="4000" dirty="0">
                <a:latin typeface="Avenir Next" panose="020B0503020202020204" pitchFamily="34" charset="0"/>
              </a:rPr>
              <a:t>. The ideology of universal peace and prosperity under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Christ Jesus provides the basis for their relation to God, “glue” for their connections with each other, the sphere for their life and endeavors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1" y="2016252"/>
            <a:ext cx="11136957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What does it matter? Only that in every way, whether from false motives or true, Christ is proclaimed, and in this I rejoice. Yes, and I will continue to rejoice because I know this will lead to my salvation through your prayers </a:t>
            </a:r>
            <a:r>
              <a:rPr lang="en-US" sz="3600" dirty="0">
                <a:solidFill>
                  <a:srgbClr val="FFFF00"/>
                </a:solidFill>
                <a:latin typeface="Avenir Next" panose="020B0503020202020204" pitchFamily="34" charset="0"/>
              </a:rPr>
              <a:t>and help from the Spirit of Jesus Christ. My eager expectation and hope is that I will not be ashamed about anything, but that now as always, with all courage, Christ will be highly honored in my body, whether by life or by death.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1:19b-20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Christ Jesus provides the basis for their relation to God, “glue” for their connections with each other, the sphere for their life and endeavors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heart cannot love what the mind does not know.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1:19b-20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70-75)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3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deliverance Paul has in mind is accomplished through the combined power of the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prayers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of his friends and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God’s provision of the Spirit of Jesus Christ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way Paul combines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prayers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God‘s provision of the Spirit 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shows how closely human prayers and God‘s provision are related.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81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1:19b-20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70-75)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 simply does not think of Christian life as lived in isolation from others.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He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may be the one in prison and headed for trial…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3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but the Philippians—and others—are inextricably bound together with him through the Spirit.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2877</TotalTime>
  <Words>896</Words>
  <Application>Microsoft Macintosh PowerPoint</Application>
  <PresentationFormat>Widescreen</PresentationFormat>
  <Paragraphs>54</Paragraphs>
  <Slides>31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70-75)</vt:lpstr>
      <vt:lpstr>Philippians 1:19b-20 (CSB)</vt:lpstr>
      <vt:lpstr>Today’s class (pages 70-75)</vt:lpstr>
      <vt:lpstr>Dr. G. Walter Hansen  The deliverance Paul has in mind is accomplished through the combined power of the prayers of his friends and God’s provision of the Spirit of Jesus Christ.</vt:lpstr>
      <vt:lpstr>Dr. G. Walter Hansen  The way Paul combines prayers and God‘s provision of the Spirit shows how closely human prayers and God‘s provision are related.  </vt:lpstr>
      <vt:lpstr>Today’s class (pages 70-75)</vt:lpstr>
      <vt:lpstr>Dr. Gordon Fee  He simply does not think of Christian life as lived in isolation from others. He may be the one in prison and headed for trial…</vt:lpstr>
      <vt:lpstr>Dr. Gordon Fee  but the Philippians—and others—are inextricably bound together with him through the Spirit. </vt:lpstr>
      <vt:lpstr>Today’s class (pages 70-75)</vt:lpstr>
      <vt:lpstr>Dr. Gordon Fee  As in most cases in the NT, therefore, “hope” is full of content, in the sense that it reflects the highest degree of certainty about the future.</vt:lpstr>
      <vt:lpstr>Today’s class (pages 70-75)</vt:lpstr>
      <vt:lpstr>Dr. Gordon Fee  The result is a sentence which reads (paraphrased): “This whole affair will turn out to my ultimate salvation and present vindication… </vt:lpstr>
      <vt:lpstr>Dr. Gordon Fee  when, through your prayers and the supply of the Spirit of Christ my earnest expectation and hope are realized at my trial   </vt:lpstr>
      <vt:lpstr>Dr. Gordon Fee  and not only am I not brought to shame but in a very open (or bold) way, Christ is magnified in every way—whether I am given ‘life’ or sentenced to death.”</vt:lpstr>
      <vt:lpstr>Today’s class (pages 70-75)</vt:lpstr>
      <vt:lpstr>Dr. Gordon Fee  The heart of everything, of course, is Paul’s utter devotion to Christ, and his desire that Christ alone be “magnified” in his life, however present circumstances turn out.</vt:lpstr>
      <vt:lpstr>Dr. Gordon Fee  Here surely is a word for all seasons, if we also are to be effective bearers of the gospel in our day.    </vt:lpstr>
      <vt:lpstr>Prayer Time</vt:lpstr>
      <vt:lpstr>Today’s class (page 16)</vt:lpstr>
      <vt:lpstr>PowerPoint Presentation</vt:lpstr>
      <vt:lpstr> Preposition circle (page 11)</vt:lpstr>
      <vt:lpstr>Dr. Gordon Fee  …a distinguishable part of the whole, but as part of the whole, not above or outside it</vt:lpstr>
      <vt:lpstr>Dr. G. Walter Hansen  …a distinguishable part of the whole, but as part of the whole, not above or outside it</vt:lpstr>
      <vt:lpstr>Dr. G. F. Hawthorne &amp; Dr. Ralph P. Martin  Paul can see it no other way: as the master was, so must the servant be.</vt:lpstr>
      <vt:lpstr>Dr. Joe Hellerman  The pacification of the known world by the Romans was known as the pax Romana/ Augusta. The ideology of universal peace and prosperity</vt:lpstr>
      <vt:lpstr>Dr. Mark Keown  The pacification of the known world by the Romans was known as the pax Romana/ Augusta. The ideology of universal peace and prosperity under</vt:lpstr>
      <vt:lpstr>Dr. Peter T. O’Brien  The pacification of the known world by the Romans was known as the pax Romana/ Augusta. The ideology of universal peace and prosperity under</vt:lpstr>
      <vt:lpstr>Dr. John Reumann  Christ Jesus provides the basis for their relation to God, “glue” for their connections with each other, the sphere for their life and endeavors</vt:lpstr>
      <vt:lpstr>Dr. Moises Silva  Christ Jesus provides the basis for their relation to God, “glue” for their connections with each other, the sphere for their life and endeavors</vt:lpstr>
      <vt:lpstr>Jen Wilkin  The heart cannot love what the mind does not know.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</cp:revision>
  <cp:lastPrinted>2022-07-30T14:36:29Z</cp:lastPrinted>
  <dcterms:created xsi:type="dcterms:W3CDTF">2022-07-16T19:21:48Z</dcterms:created>
  <dcterms:modified xsi:type="dcterms:W3CDTF">2022-10-09T18:31:57Z</dcterms:modified>
</cp:coreProperties>
</file>